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8" r:id="rId3"/>
    <p:sldId id="303" r:id="rId4"/>
    <p:sldId id="307" r:id="rId5"/>
    <p:sldId id="302" r:id="rId6"/>
    <p:sldId id="301" r:id="rId7"/>
    <p:sldId id="308" r:id="rId8"/>
    <p:sldId id="260" r:id="rId9"/>
    <p:sldId id="286" r:id="rId10"/>
    <p:sldId id="261" r:id="rId11"/>
    <p:sldId id="291" r:id="rId12"/>
    <p:sldId id="296" r:id="rId13"/>
    <p:sldId id="262" r:id="rId14"/>
    <p:sldId id="288" r:id="rId15"/>
    <p:sldId id="289" r:id="rId16"/>
    <p:sldId id="304" r:id="rId17"/>
    <p:sldId id="306" r:id="rId18"/>
    <p:sldId id="312" r:id="rId19"/>
    <p:sldId id="313" r:id="rId20"/>
    <p:sldId id="259" r:id="rId21"/>
    <p:sldId id="311" r:id="rId22"/>
    <p:sldId id="305" r:id="rId23"/>
    <p:sldId id="309" r:id="rId24"/>
    <p:sldId id="310" r:id="rId25"/>
    <p:sldId id="257"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5">
          <p15:clr>
            <a:srgbClr val="A4A3A4"/>
          </p15:clr>
        </p15:guide>
        <p15:guide id="2" pos="387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74E"/>
    <a:srgbClr val="535B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0" autoAdjust="0"/>
    <p:restoredTop sz="94660"/>
  </p:normalViewPr>
  <p:slideViewPr>
    <p:cSldViewPr snapToGrid="0" showGuides="1">
      <p:cViewPr>
        <p:scale>
          <a:sx n="75" d="100"/>
          <a:sy n="75" d="100"/>
        </p:scale>
        <p:origin x="101" y="331"/>
      </p:cViewPr>
      <p:guideLst>
        <p:guide orient="horz" pos="2195"/>
        <p:guide pos="3877"/>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3344887452648"/>
          <c:y val="0.11079212003933636"/>
          <c:w val="0.73832025972697379"/>
          <c:h val="0.77841575992132728"/>
        </c:manualLayout>
      </c:layout>
      <c:doughnutChart>
        <c:varyColors val="1"/>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73344887452648"/>
          <c:y val="0.11079212003933636"/>
          <c:w val="0.73832025972697379"/>
          <c:h val="0.77841575992132728"/>
        </c:manualLayout>
      </c:layout>
      <c:doughnutChart>
        <c:varyColors val="1"/>
        <c:dLbls>
          <c:showLegendKey val="0"/>
          <c:showVal val="0"/>
          <c:showCatName val="0"/>
          <c:showSerName val="0"/>
          <c:showPercent val="0"/>
          <c:showBubbleSize val="0"/>
          <c:showLeaderLines val="0"/>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7BF438-FE72-4C5A-84D5-26D5F7678952}" type="datetimeFigureOut">
              <a:rPr lang="zh-CN" altLang="en-US" smtClean="0"/>
              <a:t>2017/12/29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2F1D3-BB17-41B9-8EFE-F3E0C7450C2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6</a:t>
            </a:fld>
            <a:endParaRPr lang="zh-CN" altLang="en-US" dirty="0"/>
          </a:p>
        </p:txBody>
      </p:sp>
    </p:spTree>
    <p:extLst>
      <p:ext uri="{BB962C8B-B14F-4D97-AF65-F5344CB8AC3E}">
        <p14:creationId xmlns:p14="http://schemas.microsoft.com/office/powerpoint/2010/main" val="344679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57DB20-2E87-4E5B-9441-63DB909E25DD}" type="slidenum">
              <a:rPr lang="zh-CN" altLang="en-US" smtClean="0"/>
              <a:t>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381000" y="685800"/>
            <a:ext cx="6096000" cy="3429000"/>
          </a:xfrm>
        </p:spPr>
      </p:sp>
      <p:sp>
        <p:nvSpPr>
          <p:cNvPr id="4301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57DB20-2E87-4E5B-9441-63DB909E25DD}"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1A4F08C-9A1D-499F-8B55-7CC20BA01F31}" type="datetimeFigureOut">
              <a:rPr lang="zh-CN" altLang="en-US" smtClean="0"/>
              <a:t>2017/12/29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B5F4D8-1429-4417-B622-05858E103FB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1A4F08C-9A1D-499F-8B55-7CC20BA01F31}" type="datetimeFigureOut">
              <a:rPr lang="zh-CN" altLang="en-US" smtClean="0"/>
              <a:t>2017/12/29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B5F4D8-1429-4417-B622-05858E103FB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1A4F08C-9A1D-499F-8B55-7CC20BA01F31}" type="datetimeFigureOut">
              <a:rPr lang="zh-CN" altLang="en-US" smtClean="0"/>
              <a:t>2017/12/29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B5F4D8-1429-4417-B622-05858E103FB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A4F08C-9A1D-499F-8B55-7CC20BA01F31}" type="datetimeFigureOut">
              <a:rPr lang="zh-CN" altLang="en-US" smtClean="0"/>
              <a:t>2017/12/29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B5F4D8-1429-4417-B622-05858E103FBE}"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A4F08C-9A1D-499F-8B55-7CC20BA01F31}" type="datetimeFigureOut">
              <a:rPr lang="zh-CN" altLang="en-US" smtClean="0"/>
              <a:t>2017/12/29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B5F4D8-1429-4417-B622-05858E103FB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A4F08C-9A1D-499F-8B55-7CC20BA01F31}" type="datetimeFigureOut">
              <a:rPr lang="zh-CN" altLang="en-US" smtClean="0"/>
              <a:t>2017/12/29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B5F4D8-1429-4417-B622-05858E103FB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1A4F08C-9A1D-499F-8B55-7CC20BA01F31}" type="datetimeFigureOut">
              <a:rPr lang="zh-CN" altLang="en-US" smtClean="0"/>
              <a:t>2017/12/29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B5F4D8-1429-4417-B622-05858E103FB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1A4F08C-9A1D-499F-8B55-7CC20BA01F31}" type="datetimeFigureOut">
              <a:rPr lang="zh-CN" altLang="en-US" smtClean="0"/>
              <a:t>2017/12/29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B5F4D8-1429-4417-B622-05858E103FB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1A4F08C-9A1D-499F-8B55-7CC20BA01F31}" type="datetimeFigureOut">
              <a:rPr lang="zh-CN" altLang="en-US" smtClean="0"/>
              <a:t>2017/12/29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4B5F4D8-1429-4417-B622-05858E103FB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1A4F08C-9A1D-499F-8B55-7CC20BA01F31}" type="datetimeFigureOut">
              <a:rPr lang="zh-CN" altLang="en-US" smtClean="0"/>
              <a:t>2017/12/29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4B5F4D8-1429-4417-B622-05858E103FB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23220" t="-1" r="21669" b="-1"/>
          <a:stretch>
            <a:fillRect/>
          </a:stretch>
        </p:blipFill>
        <p:spPr>
          <a:xfrm>
            <a:off x="20" y="10"/>
            <a:ext cx="12191980" cy="6857990"/>
          </a:xfrm>
          <a:prstGeom prst="rect">
            <a:avLst/>
          </a:prstGeom>
        </p:spPr>
      </p:pic>
      <p:sp>
        <p:nvSpPr>
          <p:cNvPr id="8" name="等腰三角形 7"/>
          <p:cNvSpPr/>
          <p:nvPr userDrawn="1"/>
        </p:nvSpPr>
        <p:spPr>
          <a:xfrm>
            <a:off x="972273" y="5481750"/>
            <a:ext cx="390071" cy="699132"/>
          </a:xfrm>
          <a:prstGeom prst="triangle">
            <a:avLst/>
          </a:prstGeom>
          <a:solidFill>
            <a:srgbClr val="535B72"/>
          </a:solidFill>
          <a:ln>
            <a:noFill/>
          </a:ln>
          <a:scene3d>
            <a:camera prst="orthographicFront">
              <a:rot lat="1664928" lon="20762207" rev="20795713"/>
            </a:camera>
            <a:lightRig rig="soft" dir="t"/>
          </a:scene3d>
          <a:sp3d extrusionH="381000" prstMaterial="plastic">
            <a:bevelT prst="angle"/>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28904" t="30312" r="32691"/>
          <a:stretch>
            <a:fillRect/>
          </a:stretch>
        </p:blipFill>
        <p:spPr>
          <a:xfrm>
            <a:off x="20" y="9"/>
            <a:ext cx="12191980" cy="6857991"/>
          </a:xfrm>
          <a:prstGeom prst="rect">
            <a:avLst/>
          </a:prstGeom>
        </p:spPr>
      </p:pic>
      <p:sp>
        <p:nvSpPr>
          <p:cNvPr id="4" name="Freeform 245"/>
          <p:cNvSpPr/>
          <p:nvPr userDrawn="1"/>
        </p:nvSpPr>
        <p:spPr bwMode="auto">
          <a:xfrm>
            <a:off x="203819" y="250605"/>
            <a:ext cx="436262" cy="436262"/>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2F374E"/>
          </a:solidFill>
          <a:ln w="12700" cap="flat" cmpd="sng" algn="ctr">
            <a:noFill/>
            <a:prstDash val="solid"/>
            <a:miter lim="800000"/>
          </a:ln>
          <a:effectLst/>
        </p:spPr>
        <p:txBody>
          <a:bodyPr spcFirstLastPara="0" vert="horz" wrap="square" lIns="55880" tIns="55880" rIns="55880" bIns="55880" numCol="1" spcCol="1270" anchor="ctr" anchorCtr="0">
            <a:noAutofit/>
          </a:bodyPr>
          <a:lstStyle/>
          <a:p>
            <a:endParaRPr lang="en-US" dirty="0">
              <a:latin typeface="微软雅黑" panose="020B0503020204020204"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A4F08C-9A1D-499F-8B55-7CC20BA01F31}" type="datetimeFigureOut">
              <a:rPr lang="zh-CN" altLang="en-US" smtClean="0"/>
              <a:t>2017/12/29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B5F4D8-1429-4417-B622-05858E103FB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jpeg"/><Relationship Id="rId1" Type="http://schemas.openxmlformats.org/officeDocument/2006/relationships/slideLayout" Target="../slideLayouts/slideLayout9.xml"/><Relationship Id="rId4" Type="http://schemas.openxmlformats.org/officeDocument/2006/relationships/image" Target="../media/image8.GIF"/></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7.jpeg"/><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31466" y="3075047"/>
            <a:ext cx="7763070" cy="584775"/>
          </a:xfrm>
          <a:prstGeom prst="rect">
            <a:avLst/>
          </a:prstGeom>
          <a:noFill/>
        </p:spPr>
        <p:txBody>
          <a:bodyPr wrap="square" rtlCol="0">
            <a:spAutoFit/>
          </a:bodyPr>
          <a:lstStyle/>
          <a:p>
            <a:pPr algn="r"/>
            <a:r>
              <a:rPr lang="en-US" altLang="zh-CN" sz="3200" b="1" dirty="0" smtClean="0">
                <a:solidFill>
                  <a:srgbClr val="2F374E"/>
                </a:solidFill>
                <a:latin typeface="微软雅黑" panose="020B0503020204020204" pitchFamily="34" charset="-122"/>
                <a:ea typeface="微软雅黑" panose="020B0503020204020204" pitchFamily="34" charset="-122"/>
              </a:rPr>
              <a:t>——</a:t>
            </a:r>
            <a:r>
              <a:rPr lang="zh-CN" altLang="en-US" sz="3200" b="1" dirty="0">
                <a:solidFill>
                  <a:srgbClr val="2F374E"/>
                </a:solidFill>
                <a:latin typeface="微软雅黑" panose="020B0503020204020204" pitchFamily="34" charset="-122"/>
                <a:ea typeface="微软雅黑" panose="020B0503020204020204" pitchFamily="34" charset="-122"/>
              </a:rPr>
              <a:t> </a:t>
            </a:r>
            <a:r>
              <a:rPr lang="zh-CN" altLang="en-US" sz="3200" b="1" dirty="0" smtClean="0">
                <a:solidFill>
                  <a:srgbClr val="2F374E"/>
                </a:solidFill>
                <a:latin typeface="微软雅黑" panose="020B0503020204020204" pitchFamily="34" charset="-122"/>
                <a:ea typeface="微软雅黑" panose="020B0503020204020204" pitchFamily="34" charset="-122"/>
              </a:rPr>
              <a:t>下肢</a:t>
            </a:r>
            <a:r>
              <a:rPr lang="zh-CN" altLang="en-US" sz="3200" b="1" dirty="0">
                <a:solidFill>
                  <a:srgbClr val="2F374E"/>
                </a:solidFill>
                <a:latin typeface="微软雅黑" panose="020B0503020204020204" pitchFamily="34" charset="-122"/>
                <a:ea typeface="微软雅黑" panose="020B0503020204020204" pitchFamily="34" charset="-122"/>
              </a:rPr>
              <a:t>外骨骼机器人商业化应用调研</a:t>
            </a:r>
          </a:p>
        </p:txBody>
      </p:sp>
      <p:sp>
        <p:nvSpPr>
          <p:cNvPr id="7" name="文本框 6"/>
          <p:cNvSpPr txBox="1"/>
          <p:nvPr/>
        </p:nvSpPr>
        <p:spPr>
          <a:xfrm>
            <a:off x="2424947" y="2079376"/>
            <a:ext cx="7212563" cy="922020"/>
          </a:xfrm>
          <a:prstGeom prst="rect">
            <a:avLst/>
          </a:prstGeom>
          <a:noFill/>
        </p:spPr>
        <p:txBody>
          <a:bodyPr wrap="square" rtlCol="0">
            <a:spAutoFit/>
          </a:bodyPr>
          <a:lstStyle/>
          <a:p>
            <a:pPr algn="ctr"/>
            <a:r>
              <a:rPr lang="zh-CN" altLang="en-US" sz="5400" b="1" dirty="0">
                <a:solidFill>
                  <a:srgbClr val="2F374E"/>
                </a:solidFill>
                <a:latin typeface="微软雅黑" panose="020B0503020204020204" pitchFamily="34" charset="-122"/>
                <a:ea typeface="微软雅黑" panose="020B0503020204020204" pitchFamily="34" charset="-122"/>
              </a:rPr>
              <a:t>机械外骨骼</a:t>
            </a:r>
            <a:r>
              <a:rPr lang="en-US" altLang="zh-CN" sz="5400" b="1" dirty="0">
                <a:solidFill>
                  <a:srgbClr val="2F374E"/>
                </a:solidFill>
                <a:latin typeface="微软雅黑" panose="020B0503020204020204" pitchFamily="34" charset="-122"/>
                <a:ea typeface="微软雅黑" panose="020B0503020204020204" pitchFamily="34" charset="-122"/>
              </a:rPr>
              <a:t>EXO</a:t>
            </a:r>
          </a:p>
        </p:txBody>
      </p:sp>
      <p:grpSp>
        <p:nvGrpSpPr>
          <p:cNvPr id="11" name="组合 10"/>
          <p:cNvGrpSpPr/>
          <p:nvPr/>
        </p:nvGrpSpPr>
        <p:grpSpPr>
          <a:xfrm>
            <a:off x="2537830" y="5028708"/>
            <a:ext cx="7282279" cy="1266756"/>
            <a:chOff x="5042207" y="4535770"/>
            <a:chExt cx="2107584" cy="408424"/>
          </a:xfrm>
        </p:grpSpPr>
        <p:sp>
          <p:nvSpPr>
            <p:cNvPr id="9" name="文本框 8"/>
            <p:cNvSpPr txBox="1"/>
            <p:nvPr/>
          </p:nvSpPr>
          <p:spPr>
            <a:xfrm>
              <a:off x="5042207" y="4535770"/>
              <a:ext cx="2107584" cy="387007"/>
            </a:xfrm>
            <a:prstGeom prst="rect">
              <a:avLst/>
            </a:prstGeom>
            <a:noFill/>
          </p:spPr>
          <p:txBody>
            <a:bodyPr wrap="square" rtlCol="0">
              <a:spAutoFit/>
            </a:bodyPr>
            <a:lstStyle/>
            <a:p>
              <a:pPr algn="ctr"/>
              <a:endParaRPr lang="en-US" altLang="zh-CN" dirty="0" smtClean="0">
                <a:solidFill>
                  <a:srgbClr val="2F374E"/>
                </a:solidFill>
                <a:latin typeface="微软雅黑" panose="020B0503020204020204" pitchFamily="34" charset="-122"/>
                <a:ea typeface="微软雅黑" panose="020B0503020204020204" pitchFamily="34" charset="-122"/>
              </a:endParaRPr>
            </a:p>
            <a:p>
              <a:pPr algn="ctr"/>
              <a:r>
                <a:rPr lang="zh-CN" altLang="en-US" dirty="0" smtClean="0">
                  <a:solidFill>
                    <a:srgbClr val="2F374E"/>
                  </a:solidFill>
                  <a:latin typeface="微软雅黑" panose="020B0503020204020204" pitchFamily="34" charset="-122"/>
                  <a:ea typeface="微软雅黑" panose="020B0503020204020204" pitchFamily="34" charset="-122"/>
                </a:rPr>
                <a:t>产业前沿第二组</a:t>
              </a:r>
              <a:endParaRPr lang="en-US" altLang="zh-CN" dirty="0" smtClean="0">
                <a:solidFill>
                  <a:srgbClr val="2F374E"/>
                </a:solidFill>
                <a:latin typeface="微软雅黑" panose="020B0503020204020204" pitchFamily="34" charset="-122"/>
                <a:ea typeface="微软雅黑" panose="020B0503020204020204" pitchFamily="34" charset="-122"/>
              </a:endParaRPr>
            </a:p>
            <a:p>
              <a:pPr algn="ctr"/>
              <a:endParaRPr lang="en-US" altLang="zh-CN" dirty="0" smtClean="0">
                <a:solidFill>
                  <a:srgbClr val="2F374E"/>
                </a:solidFill>
                <a:latin typeface="微软雅黑" panose="020B0503020204020204" pitchFamily="34" charset="-122"/>
                <a:ea typeface="微软雅黑" panose="020B0503020204020204" pitchFamily="34" charset="-122"/>
              </a:endParaRPr>
            </a:p>
            <a:p>
              <a:pPr algn="ctr"/>
              <a:r>
                <a:rPr lang="zh-CN" altLang="en-US" dirty="0" smtClean="0">
                  <a:solidFill>
                    <a:srgbClr val="2F374E"/>
                  </a:solidFill>
                  <a:latin typeface="微软雅黑" panose="020B0503020204020204" pitchFamily="34" charset="-122"/>
                  <a:ea typeface="微软雅黑" panose="020B0503020204020204" pitchFamily="34" charset="-122"/>
                </a:rPr>
                <a:t>组员</a:t>
              </a:r>
              <a:r>
                <a:rPr lang="zh-CN" altLang="en-US" dirty="0">
                  <a:solidFill>
                    <a:srgbClr val="2F374E"/>
                  </a:solidFill>
                  <a:latin typeface="微软雅黑" panose="020B0503020204020204" pitchFamily="34" charset="-122"/>
                  <a:ea typeface="微软雅黑" panose="020B0503020204020204" pitchFamily="34" charset="-122"/>
                </a:rPr>
                <a:t>：张晨  汤子汉  陈灵灵  刘畅  王星雪</a:t>
              </a:r>
            </a:p>
          </p:txBody>
        </p:sp>
        <p:sp>
          <p:nvSpPr>
            <p:cNvPr id="10" name="矩形: 圆角 9"/>
            <p:cNvSpPr/>
            <p:nvPr/>
          </p:nvSpPr>
          <p:spPr>
            <a:xfrm>
              <a:off x="5232918" y="4589631"/>
              <a:ext cx="1726163" cy="354563"/>
            </a:xfrm>
            <a:prstGeom prst="roundRect">
              <a:avLst/>
            </a:prstGeom>
            <a:noFill/>
            <a:ln>
              <a:solidFill>
                <a:srgbClr val="2F3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943807" y="3013501"/>
            <a:ext cx="6304386" cy="830997"/>
          </a:xfrm>
          <a:prstGeom prst="rect">
            <a:avLst/>
          </a:prstGeom>
          <a:noFill/>
        </p:spPr>
        <p:txBody>
          <a:bodyPr wrap="square" rtlCol="0">
            <a:spAutoFit/>
          </a:bodyPr>
          <a:lstStyle/>
          <a:p>
            <a:pPr algn="dist"/>
            <a:r>
              <a:rPr lang="zh-CN" altLang="en-US" sz="4800" b="1" dirty="0" smtClean="0">
                <a:solidFill>
                  <a:srgbClr val="2F374E"/>
                </a:solidFill>
                <a:latin typeface="微软雅黑" panose="020B0503020204020204" pitchFamily="34" charset="-122"/>
                <a:ea typeface="微软雅黑" panose="020B0503020204020204" pitchFamily="34" charset="-122"/>
              </a:rPr>
              <a:t>市场环境</a:t>
            </a:r>
            <a:endParaRPr lang="zh-CN" altLang="en-US" sz="4800" b="1" dirty="0">
              <a:solidFill>
                <a:srgbClr val="2F374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059524" y="2207126"/>
            <a:ext cx="2072952" cy="707886"/>
          </a:xfrm>
          <a:prstGeom prst="rect">
            <a:avLst/>
          </a:prstGeom>
          <a:noFill/>
        </p:spPr>
        <p:txBody>
          <a:bodyPr wrap="square" rtlCol="0">
            <a:spAutoFit/>
          </a:bodyPr>
          <a:lstStyle/>
          <a:p>
            <a:pPr algn="ctr"/>
            <a:r>
              <a:rPr lang="en-US" altLang="zh-CN" sz="4000" b="1" dirty="0">
                <a:solidFill>
                  <a:srgbClr val="2F374E"/>
                </a:solidFill>
                <a:latin typeface="微软雅黑" panose="020B0503020204020204" pitchFamily="34" charset="-122"/>
                <a:ea typeface="微软雅黑" panose="020B0503020204020204" pitchFamily="34" charset="-122"/>
              </a:rPr>
              <a:t>03</a:t>
            </a:r>
            <a:endParaRPr lang="zh-CN" altLang="en-US" sz="4000" b="1" dirty="0">
              <a:solidFill>
                <a:srgbClr val="2F374E"/>
              </a:solidFill>
              <a:latin typeface="微软雅黑" panose="020B0503020204020204" pitchFamily="34" charset="-122"/>
              <a:ea typeface="微软雅黑" panose="020B0503020204020204" pitchFamily="34" charset="-122"/>
            </a:endParaRPr>
          </a:p>
        </p:txBody>
      </p:sp>
      <p:sp>
        <p:nvSpPr>
          <p:cNvPr id="12" name="矩形 11"/>
          <p:cNvSpPr/>
          <p:nvPr/>
        </p:nvSpPr>
        <p:spPr>
          <a:xfrm>
            <a:off x="2943805" y="4281541"/>
            <a:ext cx="6304386" cy="1372683"/>
          </a:xfrm>
          <a:prstGeom prst="rect">
            <a:avLst/>
          </a:prstGeom>
        </p:spPr>
        <p:txBody>
          <a:bodyPr wrap="square">
            <a:spAutoFit/>
          </a:bodyPr>
          <a:lstStyle/>
          <a:p>
            <a:pPr algn="ctr">
              <a:lnSpc>
                <a:spcPct val="130000"/>
              </a:lnSpc>
            </a:pPr>
            <a:r>
              <a:rPr lang="zh-CN" altLang="en-US" sz="1600" dirty="0">
                <a:solidFill>
                  <a:srgbClr val="2F374E"/>
                </a:solidFill>
                <a:latin typeface="微软雅黑" panose="020B0503020204020204" pitchFamily="34" charset="-122"/>
                <a:ea typeface="微软雅黑" panose="020B0503020204020204" pitchFamily="34" charset="-122"/>
              </a:rPr>
              <a:t>产业</a:t>
            </a:r>
            <a:r>
              <a:rPr lang="zh-CN" altLang="en-US" sz="1600" dirty="0" smtClean="0">
                <a:solidFill>
                  <a:srgbClr val="2F374E"/>
                </a:solidFill>
                <a:latin typeface="微软雅黑" panose="020B0503020204020204" pitchFamily="34" charset="-122"/>
                <a:ea typeface="微软雅黑" panose="020B0503020204020204" pitchFamily="34" charset="-122"/>
              </a:rPr>
              <a:t>分析</a:t>
            </a:r>
            <a:endParaRPr lang="en-US" altLang="zh-CN" sz="1600" dirty="0" smtClean="0">
              <a:solidFill>
                <a:srgbClr val="2F374E"/>
              </a:solidFill>
              <a:latin typeface="微软雅黑" panose="020B0503020204020204" pitchFamily="34" charset="-122"/>
              <a:ea typeface="微软雅黑" panose="020B0503020204020204" pitchFamily="34" charset="-122"/>
            </a:endParaRPr>
          </a:p>
          <a:p>
            <a:pPr algn="ctr">
              <a:lnSpc>
                <a:spcPct val="130000"/>
              </a:lnSpc>
            </a:pPr>
            <a:r>
              <a:rPr lang="zh-CN" altLang="en-US" sz="1600" dirty="0" smtClean="0">
                <a:solidFill>
                  <a:srgbClr val="2F374E"/>
                </a:solidFill>
                <a:latin typeface="微软雅黑" panose="020B0503020204020204" pitchFamily="34" charset="-122"/>
                <a:ea typeface="微软雅黑" panose="020B0503020204020204" pitchFamily="34" charset="-122"/>
              </a:rPr>
              <a:t>产品定位</a:t>
            </a:r>
            <a:endParaRPr lang="en-US" altLang="zh-CN" sz="1600" dirty="0" smtClean="0">
              <a:solidFill>
                <a:srgbClr val="2F374E"/>
              </a:solidFill>
              <a:latin typeface="微软雅黑" panose="020B0503020204020204" pitchFamily="34" charset="-122"/>
              <a:ea typeface="微软雅黑" panose="020B0503020204020204" pitchFamily="34" charset="-122"/>
            </a:endParaRPr>
          </a:p>
          <a:p>
            <a:pPr algn="ctr">
              <a:lnSpc>
                <a:spcPct val="130000"/>
              </a:lnSpc>
            </a:pPr>
            <a:endParaRPr lang="en-US" altLang="zh-CN" sz="1600" dirty="0" smtClean="0">
              <a:solidFill>
                <a:srgbClr val="2F374E"/>
              </a:solidFill>
              <a:latin typeface="微软雅黑" panose="020B0503020204020204" pitchFamily="34" charset="-122"/>
              <a:ea typeface="微软雅黑" panose="020B0503020204020204" pitchFamily="34" charset="-122"/>
            </a:endParaRPr>
          </a:p>
          <a:p>
            <a:pPr algn="ctr">
              <a:lnSpc>
                <a:spcPct val="130000"/>
              </a:lnSpc>
            </a:pPr>
            <a:r>
              <a:rPr lang="zh-CN" altLang="en-US" sz="1600" dirty="0" smtClean="0">
                <a:solidFill>
                  <a:srgbClr val="2F374E"/>
                </a:solidFill>
                <a:latin typeface="微软雅黑" panose="020B0503020204020204" pitchFamily="34" charset="-122"/>
                <a:ea typeface="微软雅黑" panose="020B0503020204020204" pitchFamily="34" charset="-122"/>
              </a:rPr>
              <a:t>（什么网站可以查到相应的商业数据来着？）</a:t>
            </a:r>
            <a:endParaRPr lang="zh-CN" altLang="en-US" sz="1600" dirty="0">
              <a:solidFill>
                <a:srgbClr val="2F374E"/>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19"/>
          <p:cNvSpPr/>
          <p:nvPr/>
        </p:nvSpPr>
        <p:spPr bwMode="auto">
          <a:xfrm>
            <a:off x="3854821" y="4932373"/>
            <a:ext cx="2272245" cy="1720160"/>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535B72"/>
          </a:solidFill>
          <a:ln>
            <a:noFill/>
          </a:ln>
        </p:spPr>
        <p:txBody>
          <a:bodyPr vert="horz" wrap="square" lIns="91419" tIns="45709" rIns="91419" bIns="45709"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1" name="Freeform 20"/>
          <p:cNvSpPr/>
          <p:nvPr/>
        </p:nvSpPr>
        <p:spPr bwMode="auto">
          <a:xfrm>
            <a:off x="5988601" y="4987402"/>
            <a:ext cx="1652703" cy="64972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535B72"/>
          </a:solidFill>
          <a:ln>
            <a:noFill/>
          </a:ln>
        </p:spPr>
        <p:txBody>
          <a:bodyPr vert="horz" wrap="square" lIns="91419" tIns="45709" rIns="91419" bIns="45709"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3" name="Freeform 22"/>
          <p:cNvSpPr/>
          <p:nvPr/>
        </p:nvSpPr>
        <p:spPr bwMode="auto">
          <a:xfrm>
            <a:off x="5120533" y="3565476"/>
            <a:ext cx="655046" cy="1514239"/>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535B72"/>
          </a:solidFill>
          <a:ln>
            <a:noFill/>
          </a:ln>
        </p:spPr>
        <p:txBody>
          <a:bodyPr vert="horz" wrap="square" lIns="91419" tIns="45709" rIns="91419" bIns="45709"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 name="Freeform 23"/>
          <p:cNvSpPr/>
          <p:nvPr/>
        </p:nvSpPr>
        <p:spPr bwMode="auto">
          <a:xfrm>
            <a:off x="6501631" y="4085607"/>
            <a:ext cx="1835547" cy="1468083"/>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535B72"/>
          </a:solidFill>
          <a:ln>
            <a:noFill/>
          </a:ln>
        </p:spPr>
        <p:txBody>
          <a:bodyPr vert="horz" wrap="square" lIns="91419" tIns="45709" rIns="91419" bIns="45709"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5" name="Freeform 24"/>
          <p:cNvSpPr/>
          <p:nvPr/>
        </p:nvSpPr>
        <p:spPr bwMode="auto">
          <a:xfrm>
            <a:off x="4538271" y="2312192"/>
            <a:ext cx="1588796" cy="615992"/>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535B72"/>
          </a:solidFill>
          <a:ln>
            <a:noFill/>
          </a:ln>
        </p:spPr>
        <p:txBody>
          <a:bodyPr vert="horz" wrap="square" lIns="91419" tIns="45709" rIns="91419" bIns="45709"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6" name="Freeform 25"/>
          <p:cNvSpPr/>
          <p:nvPr/>
        </p:nvSpPr>
        <p:spPr bwMode="auto">
          <a:xfrm>
            <a:off x="4396256" y="3900987"/>
            <a:ext cx="1244409" cy="633743"/>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535B72"/>
          </a:solidFill>
          <a:ln>
            <a:noFill/>
          </a:ln>
        </p:spPr>
        <p:txBody>
          <a:bodyPr vert="horz" wrap="square" lIns="91419" tIns="45709" rIns="91419" bIns="45709"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7" name="Freeform 26"/>
          <p:cNvSpPr/>
          <p:nvPr/>
        </p:nvSpPr>
        <p:spPr bwMode="auto">
          <a:xfrm>
            <a:off x="5640664" y="2958361"/>
            <a:ext cx="633743" cy="1244410"/>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535B72"/>
          </a:solidFill>
          <a:ln>
            <a:noFill/>
          </a:ln>
        </p:spPr>
        <p:txBody>
          <a:bodyPr vert="horz" wrap="square" lIns="91419" tIns="45709" rIns="91419" bIns="45709"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8" name="Freeform 27"/>
          <p:cNvSpPr/>
          <p:nvPr/>
        </p:nvSpPr>
        <p:spPr bwMode="auto">
          <a:xfrm>
            <a:off x="6052509" y="1767207"/>
            <a:ext cx="637294" cy="1244410"/>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535B72"/>
          </a:solidFill>
          <a:ln>
            <a:noFill/>
          </a:ln>
        </p:spPr>
        <p:txBody>
          <a:bodyPr vert="horz" wrap="square" lIns="91419" tIns="45709" rIns="91419" bIns="45709" numCol="1" anchor="t" anchorCtr="0" compatLnSpc="1"/>
          <a:lstStyle/>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9" name="椭圆 78"/>
          <p:cNvSpPr/>
          <p:nvPr/>
        </p:nvSpPr>
        <p:spPr>
          <a:xfrm>
            <a:off x="3675767" y="4889769"/>
            <a:ext cx="379890" cy="379890"/>
          </a:xfrm>
          <a:prstGeom prst="ellipse">
            <a:avLst/>
          </a:prstGeom>
          <a:solidFill>
            <a:srgbClr val="2F374E"/>
          </a:solidFill>
          <a:ln>
            <a:noFill/>
          </a:ln>
        </p:spPr>
        <p:txBody>
          <a:bodyPr lIns="121881" tIns="60941" rIns="121881" bIns="60941" anchor="ctr"/>
          <a:lstStyle/>
          <a:p>
            <a:pPr algn="ctr" defTabSz="1218565">
              <a:spcBef>
                <a:spcPct val="0"/>
              </a:spcBef>
              <a:buFont typeface="Arial" panose="020B0604020202020204" pitchFamily="34" charset="0"/>
              <a:buNone/>
            </a:pPr>
            <a:endParaRPr lang="zh-CN" altLang="en-US" sz="2400" kern="0">
              <a:solidFill>
                <a:srgbClr val="FF8607"/>
              </a:solidFill>
              <a:latin typeface="微软雅黑" panose="020B0503020204020204" pitchFamily="34" charset="-122"/>
              <a:ea typeface="微软雅黑" panose="020B0503020204020204" pitchFamily="34" charset="-122"/>
            </a:endParaRPr>
          </a:p>
        </p:txBody>
      </p:sp>
      <p:sp>
        <p:nvSpPr>
          <p:cNvPr id="80" name="椭圆 79"/>
          <p:cNvSpPr/>
          <p:nvPr/>
        </p:nvSpPr>
        <p:spPr>
          <a:xfrm>
            <a:off x="4315184" y="3618941"/>
            <a:ext cx="379890" cy="379890"/>
          </a:xfrm>
          <a:prstGeom prst="ellipse">
            <a:avLst/>
          </a:prstGeom>
          <a:solidFill>
            <a:srgbClr val="2F374E"/>
          </a:solidFill>
          <a:ln>
            <a:noFill/>
          </a:ln>
        </p:spPr>
        <p:txBody>
          <a:bodyPr lIns="121881" tIns="60941" rIns="121881" bIns="60941" anchor="ctr"/>
          <a:lstStyle/>
          <a:p>
            <a:pPr algn="ctr" defTabSz="1218565">
              <a:spcBef>
                <a:spcPct val="0"/>
              </a:spcBef>
              <a:buFont typeface="Arial" panose="020B0604020202020204" pitchFamily="34" charset="0"/>
              <a:buNone/>
            </a:pPr>
            <a:endParaRPr lang="zh-CN" altLang="en-US" sz="2400" kern="0">
              <a:solidFill>
                <a:srgbClr val="FF8607"/>
              </a:solidFill>
              <a:latin typeface="微软雅黑" panose="020B0503020204020204" pitchFamily="34" charset="-122"/>
              <a:ea typeface="微软雅黑" panose="020B0503020204020204" pitchFamily="34" charset="-122"/>
            </a:endParaRPr>
          </a:p>
        </p:txBody>
      </p:sp>
      <p:sp>
        <p:nvSpPr>
          <p:cNvPr id="81" name="椭圆 80"/>
          <p:cNvSpPr/>
          <p:nvPr/>
        </p:nvSpPr>
        <p:spPr>
          <a:xfrm>
            <a:off x="8136342" y="4012826"/>
            <a:ext cx="379890" cy="379890"/>
          </a:xfrm>
          <a:prstGeom prst="ellipse">
            <a:avLst/>
          </a:prstGeom>
          <a:solidFill>
            <a:srgbClr val="2F374E"/>
          </a:solidFill>
          <a:ln>
            <a:noFill/>
          </a:ln>
        </p:spPr>
        <p:txBody>
          <a:bodyPr lIns="121881" tIns="60941" rIns="121881" bIns="60941" anchor="ctr"/>
          <a:lstStyle/>
          <a:p>
            <a:pPr algn="ctr" defTabSz="1218565">
              <a:spcBef>
                <a:spcPct val="0"/>
              </a:spcBef>
              <a:buFont typeface="Arial" panose="020B0604020202020204" pitchFamily="34" charset="0"/>
              <a:buNone/>
            </a:pPr>
            <a:endParaRPr lang="zh-CN" altLang="en-US" sz="2400" kern="0">
              <a:solidFill>
                <a:srgbClr val="FF8607"/>
              </a:solidFill>
              <a:latin typeface="微软雅黑" panose="020B0503020204020204" pitchFamily="34" charset="-122"/>
              <a:ea typeface="微软雅黑" panose="020B0503020204020204" pitchFamily="34" charset="-122"/>
            </a:endParaRPr>
          </a:p>
        </p:txBody>
      </p:sp>
      <p:sp>
        <p:nvSpPr>
          <p:cNvPr id="83" name="椭圆 82"/>
          <p:cNvSpPr/>
          <p:nvPr/>
        </p:nvSpPr>
        <p:spPr>
          <a:xfrm>
            <a:off x="4439106" y="2017897"/>
            <a:ext cx="379890" cy="379890"/>
          </a:xfrm>
          <a:prstGeom prst="ellipse">
            <a:avLst/>
          </a:prstGeom>
          <a:solidFill>
            <a:srgbClr val="2F374E"/>
          </a:solidFill>
          <a:ln>
            <a:noFill/>
          </a:ln>
        </p:spPr>
        <p:txBody>
          <a:bodyPr lIns="121881" tIns="60941" rIns="121881" bIns="60941" anchor="ctr"/>
          <a:lstStyle/>
          <a:p>
            <a:pPr algn="ctr" defTabSz="1218565">
              <a:spcBef>
                <a:spcPct val="0"/>
              </a:spcBef>
              <a:buFont typeface="Arial" panose="020B0604020202020204" pitchFamily="34" charset="0"/>
              <a:buNone/>
            </a:pPr>
            <a:endParaRPr lang="zh-CN" altLang="en-US" sz="2400" kern="0">
              <a:solidFill>
                <a:srgbClr val="FF8607"/>
              </a:solidFill>
              <a:latin typeface="微软雅黑" panose="020B0503020204020204" pitchFamily="34" charset="-122"/>
              <a:ea typeface="微软雅黑" panose="020B0503020204020204" pitchFamily="34" charset="-122"/>
            </a:endParaRPr>
          </a:p>
        </p:txBody>
      </p:sp>
      <p:sp>
        <p:nvSpPr>
          <p:cNvPr id="89" name="椭圆 88"/>
          <p:cNvSpPr/>
          <p:nvPr/>
        </p:nvSpPr>
        <p:spPr>
          <a:xfrm>
            <a:off x="6482366" y="1665055"/>
            <a:ext cx="379890" cy="379890"/>
          </a:xfrm>
          <a:prstGeom prst="ellipse">
            <a:avLst/>
          </a:prstGeom>
          <a:solidFill>
            <a:srgbClr val="2F374E"/>
          </a:solidFill>
          <a:ln>
            <a:noFill/>
          </a:ln>
        </p:spPr>
        <p:txBody>
          <a:bodyPr lIns="121881" tIns="60941" rIns="121881" bIns="60941" anchor="ctr"/>
          <a:lstStyle/>
          <a:p>
            <a:pPr algn="ctr" defTabSz="1218565">
              <a:spcBef>
                <a:spcPct val="0"/>
              </a:spcBef>
              <a:buFont typeface="Arial" panose="020B0604020202020204" pitchFamily="34" charset="0"/>
              <a:buNone/>
            </a:pPr>
            <a:endParaRPr lang="zh-CN" altLang="en-US" sz="2400" kern="0">
              <a:solidFill>
                <a:srgbClr val="FF8607"/>
              </a:solidFill>
              <a:latin typeface="微软雅黑" panose="020B0503020204020204" pitchFamily="34" charset="-122"/>
              <a:ea typeface="微软雅黑" panose="020B0503020204020204" pitchFamily="34" charset="-122"/>
            </a:endParaRPr>
          </a:p>
        </p:txBody>
      </p:sp>
      <p:sp>
        <p:nvSpPr>
          <p:cNvPr id="25" name="Text Placeholder 2"/>
          <p:cNvSpPr txBox="1"/>
          <p:nvPr/>
        </p:nvSpPr>
        <p:spPr>
          <a:xfrm>
            <a:off x="6957854" y="1541717"/>
            <a:ext cx="3673800" cy="610706"/>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2400" b="1" dirty="0">
                <a:solidFill>
                  <a:srgbClr val="262626"/>
                </a:solidFill>
                <a:latin typeface="微软雅黑" panose="020B0503020204020204" pitchFamily="34" charset="-122"/>
                <a:ea typeface="微软雅黑" panose="020B0503020204020204" pitchFamily="34" charset="-122"/>
              </a:rPr>
              <a:t>医疗保健是外骨骼市场中最大的终端用户</a:t>
            </a:r>
            <a:endParaRPr lang="en-US" altLang="zh-CN" sz="2400" dirty="0">
              <a:solidFill>
                <a:srgbClr val="262626"/>
              </a:solidFill>
              <a:latin typeface="Bebas Neue" panose="020B0606020202050201" pitchFamily="34" charset="0"/>
              <a:ea typeface="微软雅黑" panose="020B0503020204020204" pitchFamily="34" charset="-122"/>
            </a:endParaRPr>
          </a:p>
        </p:txBody>
      </p:sp>
      <p:sp>
        <p:nvSpPr>
          <p:cNvPr id="27" name="TextBox 72"/>
          <p:cNvSpPr txBox="1"/>
          <p:nvPr/>
        </p:nvSpPr>
        <p:spPr>
          <a:xfrm>
            <a:off x="872369" y="1544880"/>
            <a:ext cx="3432711" cy="830997"/>
          </a:xfrm>
          <a:prstGeom prst="rect">
            <a:avLst/>
          </a:prstGeom>
          <a:noFill/>
        </p:spPr>
        <p:txBody>
          <a:bodyPr wrap="square" rtlCol="0">
            <a:spAutoFit/>
          </a:bodyPr>
          <a:lstStyle/>
          <a:p>
            <a:pPr algn="r"/>
            <a:r>
              <a:rPr lang="zh-CN" altLang="en-US" sz="2400" b="1" dirty="0" smtClean="0">
                <a:solidFill>
                  <a:srgbClr val="262626"/>
                </a:solidFill>
                <a:latin typeface="微软雅黑" panose="020B0503020204020204" pitchFamily="34" charset="-122"/>
                <a:ea typeface="微软雅黑" panose="020B0503020204020204" pitchFamily="34" charset="-122"/>
              </a:rPr>
              <a:t>以租代卖是目前最可能的销售技术</a:t>
            </a:r>
            <a:endParaRPr lang="en-GB" sz="2400" b="1" dirty="0">
              <a:solidFill>
                <a:srgbClr val="262626"/>
              </a:solidFill>
              <a:latin typeface="微软雅黑" panose="020B0503020204020204" pitchFamily="34" charset="-122"/>
              <a:ea typeface="微软雅黑" panose="020B0503020204020204" pitchFamily="34" charset="-122"/>
            </a:endParaRPr>
          </a:p>
        </p:txBody>
      </p:sp>
      <p:sp>
        <p:nvSpPr>
          <p:cNvPr id="29" name="TextBox 72"/>
          <p:cNvSpPr txBox="1"/>
          <p:nvPr/>
        </p:nvSpPr>
        <p:spPr>
          <a:xfrm>
            <a:off x="1048628" y="3506895"/>
            <a:ext cx="3266555" cy="830997"/>
          </a:xfrm>
          <a:prstGeom prst="rect">
            <a:avLst/>
          </a:prstGeom>
          <a:noFill/>
        </p:spPr>
        <p:txBody>
          <a:bodyPr wrap="square" rtlCol="0">
            <a:spAutoFit/>
          </a:bodyPr>
          <a:lstStyle/>
          <a:p>
            <a:pPr algn="r"/>
            <a:r>
              <a:rPr lang="zh-CN" altLang="en-US" sz="2400" b="1" dirty="0" smtClean="0">
                <a:solidFill>
                  <a:srgbClr val="262626"/>
                </a:solidFill>
                <a:latin typeface="微软雅黑" panose="020B0503020204020204" pitchFamily="34" charset="-122"/>
                <a:ea typeface="微软雅黑" panose="020B0503020204020204" pitchFamily="34" charset="-122"/>
              </a:rPr>
              <a:t>经济发达地区外骨骼产业增长较快</a:t>
            </a:r>
            <a:endParaRPr lang="en-GB" sz="2400" b="1" dirty="0">
              <a:solidFill>
                <a:srgbClr val="262626"/>
              </a:solidFill>
              <a:latin typeface="微软雅黑" panose="020B0503020204020204" pitchFamily="34" charset="-122"/>
              <a:ea typeface="微软雅黑" panose="020B0503020204020204" pitchFamily="34" charset="-122"/>
            </a:endParaRPr>
          </a:p>
        </p:txBody>
      </p:sp>
      <p:sp>
        <p:nvSpPr>
          <p:cNvPr id="30" name="Rectangle 71"/>
          <p:cNvSpPr/>
          <p:nvPr/>
        </p:nvSpPr>
        <p:spPr>
          <a:xfrm>
            <a:off x="1017970" y="5618055"/>
            <a:ext cx="2602494" cy="646331"/>
          </a:xfrm>
          <a:prstGeom prst="rect">
            <a:avLst/>
          </a:prstGeom>
        </p:spPr>
        <p:txBody>
          <a:bodyPr wrap="square">
            <a:spAutoFit/>
          </a:bodyPr>
          <a:lstStyle/>
          <a:p>
            <a:pPr algn="r"/>
            <a:r>
              <a:rPr lang="zh-CN" altLang="en-US" sz="1200" dirty="0" smtClean="0">
                <a:solidFill>
                  <a:srgbClr val="262626"/>
                </a:solidFill>
                <a:latin typeface="微软雅黑" panose="020B0503020204020204" pitchFamily="34" charset="-122"/>
                <a:ea typeface="微软雅黑" panose="020B0503020204020204" pitchFamily="34" charset="-122"/>
              </a:rPr>
              <a:t>数据来源：</a:t>
            </a:r>
            <a:endParaRPr lang="en-US" altLang="zh-CN" sz="1200" dirty="0" smtClean="0">
              <a:solidFill>
                <a:srgbClr val="262626"/>
              </a:solidFill>
              <a:latin typeface="微软雅黑" panose="020B0503020204020204" pitchFamily="34" charset="-122"/>
              <a:ea typeface="微软雅黑" panose="020B0503020204020204" pitchFamily="34" charset="-122"/>
            </a:endParaRPr>
          </a:p>
          <a:p>
            <a:pPr algn="r"/>
            <a:endParaRPr lang="en-US" altLang="zh-CN" sz="1200" dirty="0" smtClean="0">
              <a:solidFill>
                <a:srgbClr val="262626"/>
              </a:solidFill>
              <a:latin typeface="微软雅黑" panose="020B0503020204020204" pitchFamily="34" charset="-122"/>
              <a:ea typeface="微软雅黑" panose="020B0503020204020204" pitchFamily="34" charset="-122"/>
            </a:endParaRPr>
          </a:p>
          <a:p>
            <a:pPr algn="r"/>
            <a:endParaRPr lang="en-GB" sz="1200" dirty="0">
              <a:solidFill>
                <a:srgbClr val="262626"/>
              </a:solidFill>
              <a:latin typeface="微软雅黑" panose="020B0503020204020204" pitchFamily="34" charset="-122"/>
              <a:ea typeface="微软雅黑" panose="020B0503020204020204" pitchFamily="34" charset="-122"/>
            </a:endParaRPr>
          </a:p>
        </p:txBody>
      </p:sp>
      <p:sp>
        <p:nvSpPr>
          <p:cNvPr id="35" name="Text Placeholder 2"/>
          <p:cNvSpPr txBox="1"/>
          <p:nvPr/>
        </p:nvSpPr>
        <p:spPr>
          <a:xfrm>
            <a:off x="8516232" y="3950416"/>
            <a:ext cx="3028068" cy="44230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2400" b="1" dirty="0" smtClean="0">
                <a:solidFill>
                  <a:srgbClr val="262626"/>
                </a:solidFill>
                <a:latin typeface="微软雅黑" panose="020B0503020204020204" pitchFamily="34" charset="-122"/>
                <a:ea typeface="微软雅黑" panose="020B0503020204020204" pitchFamily="34" charset="-122"/>
              </a:rPr>
              <a:t>大部分市场份额由老牌外骨骼公司持有</a:t>
            </a:r>
            <a:endParaRPr lang="en-US" altLang="zh-CN" sz="2400" dirty="0">
              <a:solidFill>
                <a:srgbClr val="262626"/>
              </a:solidFill>
              <a:latin typeface="Bebas Neue" panose="020B0606020202050201" pitchFamily="34" charset="0"/>
              <a:ea typeface="微软雅黑" panose="020B0503020204020204" pitchFamily="34" charset="-122"/>
            </a:endParaRPr>
          </a:p>
        </p:txBody>
      </p:sp>
      <p:sp>
        <p:nvSpPr>
          <p:cNvPr id="36" name="文本框 35"/>
          <p:cNvSpPr txBox="1"/>
          <p:nvPr/>
        </p:nvSpPr>
        <p:spPr>
          <a:xfrm>
            <a:off x="756112" y="231967"/>
            <a:ext cx="3259799" cy="461665"/>
          </a:xfrm>
          <a:prstGeom prst="rect">
            <a:avLst/>
          </a:prstGeom>
          <a:noFill/>
        </p:spPr>
        <p:txBody>
          <a:bodyPr wrap="square" rtlCol="0">
            <a:spAutoFit/>
          </a:bodyPr>
          <a:lstStyle/>
          <a:p>
            <a:r>
              <a:rPr lang="zh-CN" altLang="en-US" sz="2400" b="1" dirty="0" smtClean="0">
                <a:solidFill>
                  <a:srgbClr val="2F374E"/>
                </a:solidFill>
                <a:latin typeface="微软雅黑" panose="020B0503020204020204" pitchFamily="34" charset="-122"/>
                <a:ea typeface="微软雅黑" panose="020B0503020204020204" pitchFamily="34" charset="-122"/>
              </a:rPr>
              <a:t>外骨骼产业分析</a:t>
            </a:r>
            <a:endParaRPr lang="zh-CN" altLang="en-US" sz="2400" b="1" dirty="0">
              <a:solidFill>
                <a:srgbClr val="2F374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862256" y="2312192"/>
            <a:ext cx="4943664" cy="738664"/>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2015</a:t>
            </a:r>
            <a:r>
              <a:rPr lang="zh-CN" altLang="en-US" sz="1400" dirty="0">
                <a:latin typeface="微软雅黑" panose="020B0503020204020204" pitchFamily="34" charset="-122"/>
                <a:ea typeface="微软雅黑" panose="020B0503020204020204" pitchFamily="34" charset="-122"/>
              </a:rPr>
              <a:t>年，由于美国，加拿大，德国，法国和日本的康复，辅助生活和老年护理服务需求旺盛，医疗保健占绝大多数收入的</a:t>
            </a:r>
            <a:r>
              <a:rPr lang="en-US" altLang="zh-CN" sz="1400" dirty="0">
                <a:latin typeface="微软雅黑" panose="020B0503020204020204" pitchFamily="34" charset="-122"/>
                <a:ea typeface="微软雅黑" panose="020B0503020204020204" pitchFamily="34" charset="-122"/>
              </a:rPr>
              <a:t>54.1</a:t>
            </a:r>
            <a:r>
              <a:rPr lang="zh-CN" altLang="en-US" sz="1400" dirty="0">
                <a:latin typeface="微软雅黑" panose="020B0503020204020204" pitchFamily="34" charset="-122"/>
                <a:ea typeface="微软雅黑" panose="020B0503020204020204" pitchFamily="34" charset="-122"/>
              </a:rPr>
              <a:t>％</a:t>
            </a:r>
          </a:p>
        </p:txBody>
      </p:sp>
      <p:sp>
        <p:nvSpPr>
          <p:cNvPr id="22" name="文本框 21"/>
          <p:cNvSpPr txBox="1"/>
          <p:nvPr/>
        </p:nvSpPr>
        <p:spPr>
          <a:xfrm>
            <a:off x="0" y="4394960"/>
            <a:ext cx="3719907" cy="95410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2015</a:t>
            </a:r>
            <a:r>
              <a:rPr lang="zh-CN" altLang="en-US" sz="1400" dirty="0">
                <a:latin typeface="微软雅黑" panose="020B0503020204020204" pitchFamily="34" charset="-122"/>
                <a:ea typeface="微软雅黑" panose="020B0503020204020204" pitchFamily="34" charset="-122"/>
              </a:rPr>
              <a:t>年，</a:t>
            </a:r>
            <a:r>
              <a:rPr lang="zh-CN" altLang="en-US" sz="1400" dirty="0" smtClean="0">
                <a:latin typeface="微软雅黑" panose="020B0503020204020204" pitchFamily="34" charset="-122"/>
                <a:ea typeface="微软雅黑" panose="020B0503020204020204" pitchFamily="34" charset="-122"/>
              </a:rPr>
              <a:t>北美</a:t>
            </a:r>
            <a:r>
              <a:rPr lang="zh-CN" altLang="en-US" sz="1400" dirty="0">
                <a:latin typeface="微软雅黑" panose="020B0503020204020204" pitchFamily="34" charset="-122"/>
                <a:ea typeface="微软雅黑" panose="020B0503020204020204" pitchFamily="34" charset="-122"/>
              </a:rPr>
              <a:t>地区最大收入份额为</a:t>
            </a:r>
            <a:r>
              <a:rPr lang="en-US" altLang="zh-CN" sz="1400" dirty="0">
                <a:latin typeface="微软雅黑" panose="020B0503020204020204" pitchFamily="34" charset="-122"/>
                <a:ea typeface="微软雅黑" panose="020B0503020204020204" pitchFamily="34" charset="-122"/>
              </a:rPr>
              <a:t>49.8</a:t>
            </a:r>
            <a:r>
              <a:rPr lang="zh-CN" altLang="en-US" sz="1400" dirty="0">
                <a:latin typeface="微软雅黑" panose="020B0503020204020204" pitchFamily="34" charset="-122"/>
                <a:ea typeface="微软雅黑" panose="020B0503020204020204" pitchFamily="34" charset="-122"/>
              </a:rPr>
              <a:t>％，其次是欧洲。美国是最重要的市场，占北美市场的大部分</a:t>
            </a:r>
            <a:r>
              <a:rPr lang="zh-CN" altLang="en-US" sz="1400" dirty="0" smtClean="0">
                <a:latin typeface="微软雅黑" panose="020B0503020204020204" pitchFamily="34" charset="-122"/>
                <a:ea typeface="微软雅黑" panose="020B0503020204020204" pitchFamily="34" charset="-122"/>
              </a:rPr>
              <a:t>份额，预计</a:t>
            </a:r>
            <a:r>
              <a:rPr lang="zh-CN" altLang="en-US" sz="1400" dirty="0">
                <a:latin typeface="微软雅黑" panose="020B0503020204020204" pitchFamily="34" charset="-122"/>
                <a:ea typeface="微软雅黑" panose="020B0503020204020204" pitchFamily="34" charset="-122"/>
              </a:rPr>
              <a:t>亚太地区</a:t>
            </a:r>
            <a:r>
              <a:rPr lang="zh-CN" altLang="en-US" sz="1400" dirty="0" smtClean="0">
                <a:latin typeface="微软雅黑" panose="020B0503020204020204" pitchFamily="34" charset="-122"/>
                <a:ea typeface="微软雅黑" panose="020B0503020204020204" pitchFamily="34" charset="-122"/>
              </a:rPr>
              <a:t>将外骨骼市场份额成为</a:t>
            </a:r>
            <a:r>
              <a:rPr lang="zh-CN" altLang="en-US" sz="1400" dirty="0">
                <a:latin typeface="微软雅黑" panose="020B0503020204020204" pitchFamily="34" charset="-122"/>
                <a:ea typeface="微软雅黑" panose="020B0503020204020204" pitchFamily="34" charset="-122"/>
              </a:rPr>
              <a:t>增长最快的</a:t>
            </a:r>
            <a:r>
              <a:rPr lang="zh-CN" altLang="en-US" sz="1400" dirty="0" smtClean="0">
                <a:latin typeface="微软雅黑" panose="020B0503020204020204" pitchFamily="34" charset="-122"/>
                <a:ea typeface="微软雅黑" panose="020B0503020204020204" pitchFamily="34" charset="-122"/>
              </a:rPr>
              <a:t>地区</a:t>
            </a:r>
            <a:endParaRPr lang="zh-CN" altLang="en-US" sz="1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8104180" y="4710382"/>
            <a:ext cx="3719907" cy="95410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大部分外骨骼市场份额由</a:t>
            </a:r>
            <a:r>
              <a:rPr lang="en-US" altLang="zh-CN" sz="1400" dirty="0">
                <a:latin typeface="微软雅黑" panose="020B0503020204020204" pitchFamily="34" charset="-122"/>
                <a:ea typeface="微软雅黑" panose="020B0503020204020204" pitchFamily="34" charset="-122"/>
              </a:rPr>
              <a:t>ReWalk</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Ekso Bionics</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Cyberdene</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Lockheed Martin</a:t>
            </a:r>
            <a:r>
              <a:rPr lang="zh-CN" altLang="en-US" sz="1400" dirty="0">
                <a:latin typeface="微软雅黑" panose="020B0503020204020204" pitchFamily="34" charset="-122"/>
                <a:ea typeface="微软雅黑" panose="020B0503020204020204" pitchFamily="34" charset="-122"/>
              </a:rPr>
              <a:t>持有。这些公司由于高科技研发支出和知识产权的优势，</a:t>
            </a:r>
            <a:r>
              <a:rPr lang="zh-CN" altLang="en-US" sz="1400" dirty="0" smtClean="0">
                <a:latin typeface="微软雅黑" panose="020B0503020204020204" pitchFamily="34" charset="-122"/>
                <a:ea typeface="微软雅黑" panose="020B0503020204020204" pitchFamily="34" charset="-122"/>
              </a:rPr>
              <a:t>已经</a:t>
            </a:r>
            <a:r>
              <a:rPr lang="zh-CN" altLang="en-US" sz="1400" dirty="0">
                <a:latin typeface="微软雅黑" panose="020B0503020204020204" pitchFamily="34" charset="-122"/>
                <a:ea typeface="微软雅黑" panose="020B0503020204020204" pitchFamily="34" charset="-122"/>
              </a:rPr>
              <a:t>占有</a:t>
            </a:r>
            <a:r>
              <a:rPr lang="zh-CN" altLang="en-US" sz="1400" dirty="0" smtClean="0">
                <a:latin typeface="微软雅黑" panose="020B0503020204020204" pitchFamily="34" charset="-122"/>
                <a:ea typeface="微软雅黑" panose="020B0503020204020204" pitchFamily="34" charset="-122"/>
              </a:rPr>
              <a:t>在</a:t>
            </a:r>
            <a:r>
              <a:rPr lang="zh-CN" altLang="en-US" sz="1400" dirty="0">
                <a:latin typeface="微软雅黑" panose="020B0503020204020204" pitchFamily="34" charset="-122"/>
                <a:ea typeface="微软雅黑" panose="020B0503020204020204" pitchFamily="34" charset="-122"/>
              </a:rPr>
              <a:t>这一市场</a:t>
            </a:r>
            <a:r>
              <a:rPr lang="zh-CN" altLang="en-US" sz="1400" dirty="0" smtClean="0">
                <a:latin typeface="微软雅黑" panose="020B0503020204020204" pitchFamily="34" charset="-122"/>
                <a:ea typeface="微软雅黑" panose="020B0503020204020204" pitchFamily="34" charset="-122"/>
              </a:rPr>
              <a:t>上的优势</a:t>
            </a:r>
            <a:r>
              <a:rPr lang="zh-CN" altLang="en-US" sz="1400"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Freeform 6"/>
          <p:cNvSpPr>
            <a:spLocks noEditPoints="1"/>
          </p:cNvSpPr>
          <p:nvPr/>
        </p:nvSpPr>
        <p:spPr bwMode="auto">
          <a:xfrm>
            <a:off x="4599517" y="2230906"/>
            <a:ext cx="3214552" cy="3211217"/>
          </a:xfrm>
          <a:custGeom>
            <a:avLst/>
            <a:gdLst>
              <a:gd name="T0" fmla="*/ 2847924 w 935"/>
              <a:gd name="T1" fmla="*/ 1988209 h 935"/>
              <a:gd name="T2" fmla="*/ 2847924 w 935"/>
              <a:gd name="T3" fmla="*/ 1988209 h 935"/>
              <a:gd name="T4" fmla="*/ 2638422 w 935"/>
              <a:gd name="T5" fmla="*/ 1530398 h 935"/>
              <a:gd name="T6" fmla="*/ 2847924 w 935"/>
              <a:gd name="T7" fmla="*/ 1069316 h 935"/>
              <a:gd name="T8" fmla="*/ 2847924 w 935"/>
              <a:gd name="T9" fmla="*/ 1069316 h 935"/>
              <a:gd name="T10" fmla="*/ 3060700 w 935"/>
              <a:gd name="T11" fmla="*/ 608235 h 935"/>
              <a:gd name="T12" fmla="*/ 2455107 w 935"/>
              <a:gd name="T13" fmla="*/ 0 h 935"/>
              <a:gd name="T14" fmla="*/ 1990273 w 935"/>
              <a:gd name="T15" fmla="*/ 212555 h 935"/>
              <a:gd name="T16" fmla="*/ 1990273 w 935"/>
              <a:gd name="T17" fmla="*/ 212555 h 935"/>
              <a:gd name="T18" fmla="*/ 1531987 w 935"/>
              <a:gd name="T19" fmla="*/ 421840 h 935"/>
              <a:gd name="T20" fmla="*/ 1073700 w 935"/>
              <a:gd name="T21" fmla="*/ 212555 h 935"/>
              <a:gd name="T22" fmla="*/ 1073700 w 935"/>
              <a:gd name="T23" fmla="*/ 212555 h 935"/>
              <a:gd name="T24" fmla="*/ 608867 w 935"/>
              <a:gd name="T25" fmla="*/ 0 h 935"/>
              <a:gd name="T26" fmla="*/ 0 w 935"/>
              <a:gd name="T27" fmla="*/ 608235 h 935"/>
              <a:gd name="T28" fmla="*/ 216049 w 935"/>
              <a:gd name="T29" fmla="*/ 1069316 h 935"/>
              <a:gd name="T30" fmla="*/ 216049 w 935"/>
              <a:gd name="T31" fmla="*/ 1069316 h 935"/>
              <a:gd name="T32" fmla="*/ 425552 w 935"/>
              <a:gd name="T33" fmla="*/ 1530398 h 935"/>
              <a:gd name="T34" fmla="*/ 216049 w 935"/>
              <a:gd name="T35" fmla="*/ 1988209 h 935"/>
              <a:gd name="T36" fmla="*/ 216049 w 935"/>
              <a:gd name="T37" fmla="*/ 1988209 h 935"/>
              <a:gd name="T38" fmla="*/ 0 w 935"/>
              <a:gd name="T39" fmla="*/ 2449290 h 935"/>
              <a:gd name="T40" fmla="*/ 608867 w 935"/>
              <a:gd name="T41" fmla="*/ 3057525 h 935"/>
              <a:gd name="T42" fmla="*/ 1073700 w 935"/>
              <a:gd name="T43" fmla="*/ 2844970 h 935"/>
              <a:gd name="T44" fmla="*/ 1073700 w 935"/>
              <a:gd name="T45" fmla="*/ 2844970 h 935"/>
              <a:gd name="T46" fmla="*/ 1531987 w 935"/>
              <a:gd name="T47" fmla="*/ 2635685 h 935"/>
              <a:gd name="T48" fmla="*/ 1990273 w 935"/>
              <a:gd name="T49" fmla="*/ 2844970 h 935"/>
              <a:gd name="T50" fmla="*/ 1990273 w 935"/>
              <a:gd name="T51" fmla="*/ 2844970 h 935"/>
              <a:gd name="T52" fmla="*/ 2455107 w 935"/>
              <a:gd name="T53" fmla="*/ 3057525 h 935"/>
              <a:gd name="T54" fmla="*/ 3060700 w 935"/>
              <a:gd name="T55" fmla="*/ 2449290 h 935"/>
              <a:gd name="T56" fmla="*/ 2847924 w 935"/>
              <a:gd name="T57" fmla="*/ 1988209 h 935"/>
              <a:gd name="T58" fmla="*/ 1531987 w 935"/>
              <a:gd name="T59" fmla="*/ 2226925 h 935"/>
              <a:gd name="T60" fmla="*/ 834736 w 935"/>
              <a:gd name="T61" fmla="*/ 1530398 h 935"/>
              <a:gd name="T62" fmla="*/ 1531987 w 935"/>
              <a:gd name="T63" fmla="*/ 833870 h 935"/>
              <a:gd name="T64" fmla="*/ 2229237 w 935"/>
              <a:gd name="T65" fmla="*/ 1530398 h 935"/>
              <a:gd name="T66" fmla="*/ 1531987 w 935"/>
              <a:gd name="T67" fmla="*/ 2226925 h 93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935" h="935">
                <a:moveTo>
                  <a:pt x="870" y="608"/>
                </a:moveTo>
                <a:cubicBezTo>
                  <a:pt x="870" y="608"/>
                  <a:pt x="870" y="608"/>
                  <a:pt x="870" y="608"/>
                </a:cubicBezTo>
                <a:cubicBezTo>
                  <a:pt x="831" y="574"/>
                  <a:pt x="806" y="524"/>
                  <a:pt x="806" y="468"/>
                </a:cubicBezTo>
                <a:cubicBezTo>
                  <a:pt x="806" y="412"/>
                  <a:pt x="831" y="362"/>
                  <a:pt x="870" y="327"/>
                </a:cubicBezTo>
                <a:cubicBezTo>
                  <a:pt x="870" y="327"/>
                  <a:pt x="870" y="327"/>
                  <a:pt x="870" y="327"/>
                </a:cubicBezTo>
                <a:cubicBezTo>
                  <a:pt x="910" y="293"/>
                  <a:pt x="935" y="243"/>
                  <a:pt x="935" y="186"/>
                </a:cubicBezTo>
                <a:cubicBezTo>
                  <a:pt x="935" y="83"/>
                  <a:pt x="852" y="0"/>
                  <a:pt x="750" y="0"/>
                </a:cubicBezTo>
                <a:cubicBezTo>
                  <a:pt x="693" y="0"/>
                  <a:pt x="642" y="25"/>
                  <a:pt x="608" y="65"/>
                </a:cubicBezTo>
                <a:cubicBezTo>
                  <a:pt x="608" y="65"/>
                  <a:pt x="608" y="65"/>
                  <a:pt x="608" y="65"/>
                </a:cubicBezTo>
                <a:cubicBezTo>
                  <a:pt x="574" y="105"/>
                  <a:pt x="524" y="129"/>
                  <a:pt x="468" y="129"/>
                </a:cubicBezTo>
                <a:cubicBezTo>
                  <a:pt x="412" y="129"/>
                  <a:pt x="362" y="105"/>
                  <a:pt x="328" y="65"/>
                </a:cubicBezTo>
                <a:cubicBezTo>
                  <a:pt x="328" y="65"/>
                  <a:pt x="328" y="65"/>
                  <a:pt x="328" y="65"/>
                </a:cubicBezTo>
                <a:cubicBezTo>
                  <a:pt x="294" y="25"/>
                  <a:pt x="243" y="0"/>
                  <a:pt x="186" y="0"/>
                </a:cubicBezTo>
                <a:cubicBezTo>
                  <a:pt x="83" y="0"/>
                  <a:pt x="0" y="83"/>
                  <a:pt x="0" y="186"/>
                </a:cubicBezTo>
                <a:cubicBezTo>
                  <a:pt x="0" y="243"/>
                  <a:pt x="26" y="293"/>
                  <a:pt x="66" y="327"/>
                </a:cubicBezTo>
                <a:cubicBezTo>
                  <a:pt x="66" y="327"/>
                  <a:pt x="66" y="327"/>
                  <a:pt x="66" y="327"/>
                </a:cubicBezTo>
                <a:cubicBezTo>
                  <a:pt x="105" y="362"/>
                  <a:pt x="130" y="412"/>
                  <a:pt x="130" y="468"/>
                </a:cubicBezTo>
                <a:cubicBezTo>
                  <a:pt x="130" y="524"/>
                  <a:pt x="105" y="574"/>
                  <a:pt x="66" y="608"/>
                </a:cubicBezTo>
                <a:cubicBezTo>
                  <a:pt x="66" y="608"/>
                  <a:pt x="66" y="608"/>
                  <a:pt x="66" y="608"/>
                </a:cubicBezTo>
                <a:cubicBezTo>
                  <a:pt x="26" y="642"/>
                  <a:pt x="0" y="693"/>
                  <a:pt x="0" y="749"/>
                </a:cubicBezTo>
                <a:cubicBezTo>
                  <a:pt x="0" y="852"/>
                  <a:pt x="83" y="935"/>
                  <a:pt x="186" y="935"/>
                </a:cubicBezTo>
                <a:cubicBezTo>
                  <a:pt x="243" y="935"/>
                  <a:pt x="294" y="910"/>
                  <a:pt x="328" y="870"/>
                </a:cubicBezTo>
                <a:cubicBezTo>
                  <a:pt x="328" y="870"/>
                  <a:pt x="328" y="870"/>
                  <a:pt x="328" y="870"/>
                </a:cubicBezTo>
                <a:cubicBezTo>
                  <a:pt x="362" y="831"/>
                  <a:pt x="412" y="806"/>
                  <a:pt x="468" y="806"/>
                </a:cubicBezTo>
                <a:cubicBezTo>
                  <a:pt x="524" y="806"/>
                  <a:pt x="574" y="831"/>
                  <a:pt x="608" y="870"/>
                </a:cubicBezTo>
                <a:cubicBezTo>
                  <a:pt x="608" y="870"/>
                  <a:pt x="608" y="870"/>
                  <a:pt x="608" y="870"/>
                </a:cubicBezTo>
                <a:cubicBezTo>
                  <a:pt x="642" y="910"/>
                  <a:pt x="693" y="935"/>
                  <a:pt x="750" y="935"/>
                </a:cubicBezTo>
                <a:cubicBezTo>
                  <a:pt x="852" y="935"/>
                  <a:pt x="935" y="852"/>
                  <a:pt x="935" y="749"/>
                </a:cubicBezTo>
                <a:cubicBezTo>
                  <a:pt x="935" y="693"/>
                  <a:pt x="910" y="642"/>
                  <a:pt x="870" y="608"/>
                </a:cubicBezTo>
                <a:close/>
                <a:moveTo>
                  <a:pt x="468" y="681"/>
                </a:moveTo>
                <a:cubicBezTo>
                  <a:pt x="350" y="681"/>
                  <a:pt x="255" y="585"/>
                  <a:pt x="255" y="468"/>
                </a:cubicBezTo>
                <a:cubicBezTo>
                  <a:pt x="255" y="350"/>
                  <a:pt x="350" y="255"/>
                  <a:pt x="468" y="255"/>
                </a:cubicBezTo>
                <a:cubicBezTo>
                  <a:pt x="585" y="255"/>
                  <a:pt x="681" y="350"/>
                  <a:pt x="681" y="468"/>
                </a:cubicBezTo>
                <a:cubicBezTo>
                  <a:pt x="681" y="585"/>
                  <a:pt x="585" y="681"/>
                  <a:pt x="468" y="681"/>
                </a:cubicBezTo>
                <a:close/>
              </a:path>
            </a:pathLst>
          </a:custGeom>
          <a:solidFill>
            <a:srgbClr val="535B72"/>
          </a:solidFill>
          <a:ln w="9525">
            <a:noFill/>
            <a:round/>
          </a:ln>
          <a:effectLst/>
        </p:spPr>
        <p:txBody>
          <a:bodyPr wrap="none" anchor="ctr"/>
          <a:lstStyle/>
          <a:p>
            <a:endParaRPr lang="zh-CN" altLang="en-US" sz="2400" dirty="0">
              <a:latin typeface="微软雅黑" panose="020B0503020204020204" pitchFamily="34" charset="-122"/>
              <a:ea typeface="微软雅黑" panose="020B0503020204020204" pitchFamily="34" charset="-122"/>
            </a:endParaRPr>
          </a:p>
        </p:txBody>
      </p:sp>
      <p:sp>
        <p:nvSpPr>
          <p:cNvPr id="20488" name="Oval 8"/>
          <p:cNvSpPr>
            <a:spLocks noChangeArrowheads="1"/>
          </p:cNvSpPr>
          <p:nvPr/>
        </p:nvSpPr>
        <p:spPr bwMode="auto">
          <a:xfrm>
            <a:off x="4774584" y="2414309"/>
            <a:ext cx="928685" cy="927018"/>
          </a:xfrm>
          <a:prstGeom prst="ellipse">
            <a:avLst/>
          </a:prstGeom>
          <a:solidFill>
            <a:srgbClr val="2F374E"/>
          </a:solidFill>
          <a:ln>
            <a:noFill/>
          </a:ln>
        </p:spPr>
        <p:txBody>
          <a:bodyPr/>
          <a:lstStyle/>
          <a:p>
            <a:endParaRPr lang="zh-CN" altLang="en-US" sz="2400" dirty="0">
              <a:latin typeface="微软雅黑" panose="020B0503020204020204" pitchFamily="34" charset="-122"/>
              <a:ea typeface="微软雅黑" panose="020B0503020204020204" pitchFamily="34" charset="-122"/>
            </a:endParaRPr>
          </a:p>
        </p:txBody>
      </p:sp>
      <p:sp>
        <p:nvSpPr>
          <p:cNvPr id="20491" name="Text Box 11"/>
          <p:cNvSpPr txBox="1">
            <a:spLocks noChangeArrowheads="1"/>
          </p:cNvSpPr>
          <p:nvPr/>
        </p:nvSpPr>
        <p:spPr bwMode="auto">
          <a:xfrm>
            <a:off x="5042226" y="2617719"/>
            <a:ext cx="396736" cy="525227"/>
          </a:xfrm>
          <a:prstGeom prst="rect">
            <a:avLst/>
          </a:prstGeom>
          <a:noFill/>
          <a:ln>
            <a:noFill/>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3735" b="1" dirty="0">
                <a:solidFill>
                  <a:schemeClr val="bg1"/>
                </a:solidFill>
                <a:ea typeface="微软雅黑" panose="020B0503020204020204" pitchFamily="34" charset="-122"/>
              </a:rPr>
              <a:t>S</a:t>
            </a:r>
          </a:p>
        </p:txBody>
      </p:sp>
      <p:sp>
        <p:nvSpPr>
          <p:cNvPr id="20489" name="Oval 9"/>
          <p:cNvSpPr>
            <a:spLocks noChangeArrowheads="1"/>
          </p:cNvSpPr>
          <p:nvPr/>
        </p:nvSpPr>
        <p:spPr bwMode="auto">
          <a:xfrm>
            <a:off x="6710317" y="2414309"/>
            <a:ext cx="932020" cy="927018"/>
          </a:xfrm>
          <a:prstGeom prst="ellipse">
            <a:avLst/>
          </a:prstGeom>
          <a:solidFill>
            <a:srgbClr val="2F374E"/>
          </a:solidFill>
          <a:ln>
            <a:noFill/>
          </a:ln>
        </p:spPr>
        <p:txBody>
          <a:bodyPr/>
          <a:lstStyle/>
          <a:p>
            <a:endParaRPr lang="zh-CN" altLang="en-US" sz="2400" dirty="0">
              <a:latin typeface="微软雅黑" panose="020B0503020204020204" pitchFamily="34" charset="-122"/>
              <a:ea typeface="微软雅黑" panose="020B0503020204020204" pitchFamily="34" charset="-122"/>
            </a:endParaRPr>
          </a:p>
        </p:txBody>
      </p:sp>
      <p:sp>
        <p:nvSpPr>
          <p:cNvPr id="20492" name="Text Box 12"/>
          <p:cNvSpPr txBox="1">
            <a:spLocks noChangeArrowheads="1"/>
          </p:cNvSpPr>
          <p:nvPr/>
        </p:nvSpPr>
        <p:spPr bwMode="auto">
          <a:xfrm>
            <a:off x="6953743" y="2572702"/>
            <a:ext cx="483516" cy="525227"/>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3735" b="1" dirty="0">
                <a:solidFill>
                  <a:schemeClr val="bg1"/>
                </a:solidFill>
                <a:ea typeface="微软雅黑" panose="020B0503020204020204" pitchFamily="34" charset="-122"/>
              </a:rPr>
              <a:t>w</a:t>
            </a:r>
          </a:p>
        </p:txBody>
      </p:sp>
      <p:sp>
        <p:nvSpPr>
          <p:cNvPr id="20490" name="Oval 10"/>
          <p:cNvSpPr>
            <a:spLocks noChangeArrowheads="1"/>
          </p:cNvSpPr>
          <p:nvPr/>
        </p:nvSpPr>
        <p:spPr bwMode="auto">
          <a:xfrm>
            <a:off x="4774584" y="4348375"/>
            <a:ext cx="928685" cy="930353"/>
          </a:xfrm>
          <a:prstGeom prst="ellipse">
            <a:avLst/>
          </a:prstGeom>
          <a:solidFill>
            <a:srgbClr val="2F374E"/>
          </a:solidFill>
          <a:ln>
            <a:noFill/>
          </a:ln>
        </p:spPr>
        <p:txBody>
          <a:bodyPr/>
          <a:lstStyle/>
          <a:p>
            <a:endParaRPr lang="zh-CN" altLang="en-US" sz="2400" dirty="0">
              <a:latin typeface="微软雅黑" panose="020B0503020204020204" pitchFamily="34" charset="-122"/>
              <a:ea typeface="微软雅黑" panose="020B0503020204020204" pitchFamily="34" charset="-122"/>
            </a:endParaRPr>
          </a:p>
        </p:txBody>
      </p:sp>
      <p:sp>
        <p:nvSpPr>
          <p:cNvPr id="20493" name="Text Box 13"/>
          <p:cNvSpPr txBox="1">
            <a:spLocks noChangeArrowheads="1"/>
          </p:cNvSpPr>
          <p:nvPr/>
        </p:nvSpPr>
        <p:spPr bwMode="auto">
          <a:xfrm>
            <a:off x="5022226" y="4538447"/>
            <a:ext cx="438405" cy="525228"/>
          </a:xfrm>
          <a:prstGeom prst="rect">
            <a:avLst/>
          </a:prstGeom>
          <a:noFill/>
          <a:ln>
            <a:noFill/>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3735" b="1" dirty="0">
                <a:solidFill>
                  <a:schemeClr val="bg1"/>
                </a:solidFill>
                <a:ea typeface="微软雅黑" panose="020B0503020204020204" pitchFamily="34" charset="-122"/>
              </a:rPr>
              <a:t>O</a:t>
            </a:r>
          </a:p>
        </p:txBody>
      </p:sp>
      <p:sp>
        <p:nvSpPr>
          <p:cNvPr id="20487" name="Oval 7"/>
          <p:cNvSpPr>
            <a:spLocks noChangeArrowheads="1"/>
          </p:cNvSpPr>
          <p:nvPr/>
        </p:nvSpPr>
        <p:spPr bwMode="auto">
          <a:xfrm>
            <a:off x="6710317" y="4348375"/>
            <a:ext cx="932020" cy="930353"/>
          </a:xfrm>
          <a:prstGeom prst="ellipse">
            <a:avLst/>
          </a:prstGeom>
          <a:solidFill>
            <a:srgbClr val="2F374E"/>
          </a:solidFill>
          <a:ln>
            <a:noFill/>
          </a:ln>
        </p:spPr>
        <p:txBody>
          <a:bodyPr/>
          <a:lstStyle/>
          <a:p>
            <a:endParaRPr lang="zh-CN" altLang="en-US" sz="2400" dirty="0">
              <a:latin typeface="微软雅黑" panose="020B0503020204020204" pitchFamily="34" charset="-122"/>
              <a:ea typeface="微软雅黑" panose="020B0503020204020204" pitchFamily="34" charset="-122"/>
            </a:endParaRPr>
          </a:p>
        </p:txBody>
      </p:sp>
      <p:sp>
        <p:nvSpPr>
          <p:cNvPr id="20494" name="Text Box 14"/>
          <p:cNvSpPr txBox="1">
            <a:spLocks noChangeArrowheads="1"/>
          </p:cNvSpPr>
          <p:nvPr/>
        </p:nvSpPr>
        <p:spPr bwMode="auto">
          <a:xfrm>
            <a:off x="6987026" y="4538447"/>
            <a:ext cx="375270" cy="525228"/>
          </a:xfrm>
          <a:prstGeom prst="rect">
            <a:avLst/>
          </a:prstGeom>
          <a:noFill/>
          <a:ln>
            <a:noFill/>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3735" b="1" dirty="0">
                <a:solidFill>
                  <a:schemeClr val="bg1"/>
                </a:solidFill>
                <a:ea typeface="微软雅黑" panose="020B0503020204020204" pitchFamily="34" charset="-122"/>
              </a:rPr>
              <a:t>T</a:t>
            </a:r>
          </a:p>
        </p:txBody>
      </p:sp>
      <p:sp>
        <p:nvSpPr>
          <p:cNvPr id="37" name="Text Placeholder 1"/>
          <p:cNvSpPr txBox="1"/>
          <p:nvPr/>
        </p:nvSpPr>
        <p:spPr>
          <a:xfrm>
            <a:off x="8317592" y="1760836"/>
            <a:ext cx="3411345" cy="536981"/>
          </a:xfrm>
          <a:prstGeom prst="rect">
            <a:avLst/>
          </a:prstGeom>
        </p:spPr>
        <p:txBody>
          <a:bodyPr vert="horz" lIns="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20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0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成本</a:t>
            </a:r>
            <a:r>
              <a:rPr lang="zh-CN" altLang="en-US" sz="20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造价昂贵</a:t>
            </a:r>
          </a:p>
          <a:p>
            <a:pPr algn="just"/>
            <a:r>
              <a:rPr lang="en-US" altLang="zh-CN" sz="20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20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产品</a:t>
            </a:r>
            <a:r>
              <a:rPr lang="zh-CN" altLang="en-US" sz="20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本身更多偏向于私人</a:t>
            </a:r>
            <a:r>
              <a:rPr lang="zh-CN" altLang="en-US" sz="20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订制，同</a:t>
            </a:r>
            <a:r>
              <a:rPr lang="zh-CN" altLang="en-US" sz="20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型号批量生产难度高</a:t>
            </a:r>
          </a:p>
          <a:p>
            <a:pPr algn="just"/>
            <a:r>
              <a:rPr lang="en-US" altLang="zh-CN" sz="20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20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社会对外骨骼的接受程度</a:t>
            </a:r>
            <a:endParaRPr lang="en-US" altLang="zh-CN" sz="20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endParaRPr>
          </a:p>
          <a:p>
            <a:pPr algn="just"/>
            <a:r>
              <a:rPr lang="en-US" altLang="zh-CN" sz="20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4.</a:t>
            </a:r>
            <a:r>
              <a:rPr lang="zh-CN" altLang="en-US" sz="20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人体</a:t>
            </a:r>
            <a:r>
              <a:rPr lang="zh-CN" altLang="en-US" sz="20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机能存在生理极限</a:t>
            </a:r>
          </a:p>
        </p:txBody>
      </p:sp>
      <p:sp>
        <p:nvSpPr>
          <p:cNvPr id="38" name="Text Placeholder 2"/>
          <p:cNvSpPr txBox="1"/>
          <p:nvPr/>
        </p:nvSpPr>
        <p:spPr>
          <a:xfrm>
            <a:off x="6987026" y="1546917"/>
            <a:ext cx="1816131" cy="28083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1600" b="1" dirty="0">
                <a:solidFill>
                  <a:srgbClr val="262626"/>
                </a:solidFill>
                <a:latin typeface="微软雅黑" panose="020B0503020204020204" pitchFamily="34" charset="-122"/>
                <a:ea typeface="微软雅黑" panose="020B0503020204020204" pitchFamily="34" charset="-122"/>
              </a:rPr>
              <a:t>劣势</a:t>
            </a:r>
            <a:endParaRPr lang="en-US" altLang="zh-CN" sz="1800" dirty="0">
              <a:solidFill>
                <a:srgbClr val="262626"/>
              </a:solidFill>
              <a:latin typeface="Bebas Neue" panose="020B0606020202050201" pitchFamily="34" charset="0"/>
              <a:ea typeface="微软雅黑" panose="020B0503020204020204" pitchFamily="34" charset="-122"/>
            </a:endParaRPr>
          </a:p>
        </p:txBody>
      </p:sp>
      <p:sp>
        <p:nvSpPr>
          <p:cNvPr id="39" name="Rectangle 71"/>
          <p:cNvSpPr/>
          <p:nvPr/>
        </p:nvSpPr>
        <p:spPr>
          <a:xfrm>
            <a:off x="406086" y="1158937"/>
            <a:ext cx="3689907" cy="1938992"/>
          </a:xfrm>
          <a:prstGeom prst="rect">
            <a:avLst/>
          </a:prstGeom>
        </p:spPr>
        <p:txBody>
          <a:bodyPr wrap="square">
            <a:spAutoFit/>
          </a:bodyPr>
          <a:lstStyle/>
          <a:p>
            <a:pPr algn="just"/>
            <a:r>
              <a:rPr lang="en-US" altLang="zh-CN" sz="2000" dirty="0" smtClean="0">
                <a:solidFill>
                  <a:srgbClr val="262626"/>
                </a:solidFill>
                <a:latin typeface="微软雅黑" panose="020B0503020204020204" pitchFamily="34" charset="-122"/>
                <a:ea typeface="微软雅黑" panose="020B0503020204020204" pitchFamily="34" charset="-122"/>
              </a:rPr>
              <a:t>1.</a:t>
            </a:r>
            <a:r>
              <a:rPr lang="zh-CN" altLang="en-US" sz="2000" dirty="0" smtClean="0">
                <a:solidFill>
                  <a:srgbClr val="262626"/>
                </a:solidFill>
                <a:latin typeface="微软雅黑" panose="020B0503020204020204" pitchFamily="34" charset="-122"/>
                <a:ea typeface="微软雅黑" panose="020B0503020204020204" pitchFamily="34" charset="-122"/>
              </a:rPr>
              <a:t>军事</a:t>
            </a:r>
            <a:r>
              <a:rPr lang="zh-CN" altLang="en-US" sz="2000" dirty="0">
                <a:solidFill>
                  <a:srgbClr val="262626"/>
                </a:solidFill>
                <a:latin typeface="微软雅黑" panose="020B0503020204020204" pitchFamily="34" charset="-122"/>
                <a:ea typeface="微软雅黑" panose="020B0503020204020204" pitchFamily="34" charset="-122"/>
              </a:rPr>
              <a:t>领域拥有军费</a:t>
            </a:r>
            <a:r>
              <a:rPr lang="zh-CN" altLang="en-US" sz="2000" dirty="0" smtClean="0">
                <a:solidFill>
                  <a:srgbClr val="262626"/>
                </a:solidFill>
                <a:latin typeface="微软雅黑" panose="020B0503020204020204" pitchFamily="34" charset="-122"/>
                <a:ea typeface="微软雅黑" panose="020B0503020204020204" pitchFamily="34" charset="-122"/>
              </a:rPr>
              <a:t>支持技术</a:t>
            </a:r>
            <a:endParaRPr lang="en-US" altLang="zh-CN" sz="2000" dirty="0" smtClean="0">
              <a:solidFill>
                <a:srgbClr val="262626"/>
              </a:solidFill>
              <a:latin typeface="微软雅黑" panose="020B0503020204020204" pitchFamily="34" charset="-122"/>
              <a:ea typeface="微软雅黑" panose="020B0503020204020204" pitchFamily="34" charset="-122"/>
            </a:endParaRPr>
          </a:p>
          <a:p>
            <a:pPr algn="just"/>
            <a:r>
              <a:rPr lang="en-US" altLang="zh-CN" sz="2000" dirty="0" smtClean="0">
                <a:solidFill>
                  <a:srgbClr val="262626"/>
                </a:solidFill>
                <a:latin typeface="微软雅黑" panose="020B0503020204020204" pitchFamily="34" charset="-122"/>
                <a:ea typeface="微软雅黑" panose="020B0503020204020204" pitchFamily="34" charset="-122"/>
              </a:rPr>
              <a:t>2.</a:t>
            </a:r>
            <a:r>
              <a:rPr lang="zh-CN" altLang="en-US" sz="2000" dirty="0" smtClean="0">
                <a:solidFill>
                  <a:srgbClr val="262626"/>
                </a:solidFill>
                <a:latin typeface="微软雅黑" panose="020B0503020204020204" pitchFamily="34" charset="-122"/>
                <a:ea typeface="微软雅黑" panose="020B0503020204020204" pitchFamily="34" charset="-122"/>
              </a:rPr>
              <a:t>深入</a:t>
            </a:r>
            <a:r>
              <a:rPr lang="zh-CN" altLang="en-US" sz="2000" dirty="0">
                <a:solidFill>
                  <a:srgbClr val="262626"/>
                </a:solidFill>
                <a:latin typeface="微软雅黑" panose="020B0503020204020204" pitchFamily="34" charset="-122"/>
                <a:ea typeface="微软雅黑" panose="020B0503020204020204" pitchFamily="34" charset="-122"/>
              </a:rPr>
              <a:t>研究先例丰富</a:t>
            </a:r>
          </a:p>
          <a:p>
            <a:pPr algn="just"/>
            <a:r>
              <a:rPr lang="en-US" altLang="zh-CN" sz="2000" dirty="0" smtClean="0">
                <a:solidFill>
                  <a:srgbClr val="262626"/>
                </a:solidFill>
                <a:latin typeface="微软雅黑" panose="020B0503020204020204" pitchFamily="34" charset="-122"/>
                <a:ea typeface="微软雅黑" panose="020B0503020204020204" pitchFamily="34" charset="-122"/>
              </a:rPr>
              <a:t>3.</a:t>
            </a:r>
            <a:r>
              <a:rPr lang="zh-CN" altLang="en-US" sz="2000" dirty="0" smtClean="0">
                <a:solidFill>
                  <a:srgbClr val="262626"/>
                </a:solidFill>
                <a:latin typeface="微软雅黑" panose="020B0503020204020204" pitchFamily="34" charset="-122"/>
                <a:ea typeface="微软雅黑" panose="020B0503020204020204" pitchFamily="34" charset="-122"/>
              </a:rPr>
              <a:t>对于</a:t>
            </a:r>
            <a:r>
              <a:rPr lang="zh-CN" altLang="en-US" sz="2000" dirty="0">
                <a:solidFill>
                  <a:srgbClr val="262626"/>
                </a:solidFill>
                <a:latin typeface="微软雅黑" panose="020B0503020204020204" pitchFamily="34" charset="-122"/>
                <a:ea typeface="微软雅黑" panose="020B0503020204020204" pitchFamily="34" charset="-122"/>
              </a:rPr>
              <a:t>人体机能提升技术优势明显</a:t>
            </a:r>
          </a:p>
          <a:p>
            <a:pPr algn="just"/>
            <a:r>
              <a:rPr lang="en-US" altLang="zh-CN" sz="2000" dirty="0" smtClean="0">
                <a:solidFill>
                  <a:srgbClr val="262626"/>
                </a:solidFill>
                <a:latin typeface="微软雅黑" panose="020B0503020204020204" pitchFamily="34" charset="-122"/>
                <a:ea typeface="微软雅黑" panose="020B0503020204020204" pitchFamily="34" charset="-122"/>
              </a:rPr>
              <a:t>4.</a:t>
            </a:r>
            <a:r>
              <a:rPr lang="zh-CN" altLang="en-US" sz="2000" dirty="0" smtClean="0">
                <a:solidFill>
                  <a:srgbClr val="262626"/>
                </a:solidFill>
                <a:latin typeface="微软雅黑" panose="020B0503020204020204" pitchFamily="34" charset="-122"/>
                <a:ea typeface="微软雅黑" panose="020B0503020204020204" pitchFamily="34" charset="-122"/>
              </a:rPr>
              <a:t>与其</a:t>
            </a:r>
            <a:r>
              <a:rPr lang="zh-CN" altLang="en-US" sz="2000" dirty="0">
                <a:solidFill>
                  <a:srgbClr val="262626"/>
                </a:solidFill>
                <a:latin typeface="微软雅黑" panose="020B0503020204020204" pitchFamily="34" charset="-122"/>
                <a:ea typeface="微软雅黑" panose="020B0503020204020204" pitchFamily="34" charset="-122"/>
              </a:rPr>
              <a:t>他领域（</a:t>
            </a:r>
            <a:r>
              <a:rPr lang="zh-CN" altLang="en-US" sz="2000" dirty="0" smtClean="0">
                <a:solidFill>
                  <a:srgbClr val="262626"/>
                </a:solidFill>
                <a:latin typeface="微软雅黑" panose="020B0503020204020204" pitchFamily="34" charset="-122"/>
                <a:ea typeface="微软雅黑" panose="020B0503020204020204" pitchFamily="34" charset="-122"/>
              </a:rPr>
              <a:t>如</a:t>
            </a:r>
            <a:r>
              <a:rPr lang="en-US" altLang="zh-CN" sz="2000" dirty="0" smtClean="0">
                <a:solidFill>
                  <a:srgbClr val="262626"/>
                </a:solidFill>
                <a:latin typeface="微软雅黑" panose="020B0503020204020204" pitchFamily="34" charset="-122"/>
                <a:ea typeface="微软雅黑" panose="020B0503020204020204" pitchFamily="34" charset="-122"/>
              </a:rPr>
              <a:t>AR</a:t>
            </a:r>
            <a:r>
              <a:rPr lang="zh-CN" altLang="en-US" sz="2000" dirty="0" smtClean="0">
                <a:solidFill>
                  <a:srgbClr val="262626"/>
                </a:solidFill>
                <a:latin typeface="微软雅黑" panose="020B0503020204020204" pitchFamily="34" charset="-122"/>
                <a:ea typeface="微软雅黑" panose="020B0503020204020204" pitchFamily="34" charset="-122"/>
              </a:rPr>
              <a:t>，</a:t>
            </a:r>
            <a:r>
              <a:rPr lang="en-US" altLang="zh-CN" sz="2000" dirty="0" smtClean="0">
                <a:solidFill>
                  <a:srgbClr val="262626"/>
                </a:solidFill>
                <a:latin typeface="微软雅黑" panose="020B0503020204020204" pitchFamily="34" charset="-122"/>
                <a:ea typeface="微软雅黑" panose="020B0503020204020204" pitchFamily="34" charset="-122"/>
              </a:rPr>
              <a:t>VR</a:t>
            </a:r>
            <a:r>
              <a:rPr lang="zh-CN" altLang="en-US" sz="2000" dirty="0" smtClean="0">
                <a:solidFill>
                  <a:srgbClr val="262626"/>
                </a:solidFill>
                <a:latin typeface="微软雅黑" panose="020B0503020204020204" pitchFamily="34" charset="-122"/>
                <a:ea typeface="微软雅黑" panose="020B0503020204020204" pitchFamily="34" charset="-122"/>
              </a:rPr>
              <a:t>）</a:t>
            </a:r>
            <a:r>
              <a:rPr lang="zh-CN" altLang="en-US" sz="2000" dirty="0">
                <a:solidFill>
                  <a:srgbClr val="262626"/>
                </a:solidFill>
                <a:latin typeface="微软雅黑" panose="020B0503020204020204" pitchFamily="34" charset="-122"/>
                <a:ea typeface="微软雅黑" panose="020B0503020204020204" pitchFamily="34" charset="-122"/>
              </a:rPr>
              <a:t>协同度强，应用扩展能力强</a:t>
            </a:r>
          </a:p>
        </p:txBody>
      </p:sp>
      <p:sp>
        <p:nvSpPr>
          <p:cNvPr id="42" name="TextBox 72"/>
          <p:cNvSpPr txBox="1"/>
          <p:nvPr/>
        </p:nvSpPr>
        <p:spPr>
          <a:xfrm>
            <a:off x="3686195" y="1546917"/>
            <a:ext cx="1826643" cy="338554"/>
          </a:xfrm>
          <a:prstGeom prst="rect">
            <a:avLst/>
          </a:prstGeom>
          <a:noFill/>
        </p:spPr>
        <p:txBody>
          <a:bodyPr wrap="square" rtlCol="0">
            <a:spAutoFit/>
          </a:bodyPr>
          <a:lstStyle/>
          <a:p>
            <a:pPr algn="r"/>
            <a:r>
              <a:rPr lang="zh-CN" altLang="en-US" sz="1600" b="1" dirty="0">
                <a:solidFill>
                  <a:srgbClr val="262626"/>
                </a:solidFill>
                <a:latin typeface="微软雅黑" panose="020B0503020204020204" pitchFamily="34" charset="-122"/>
                <a:ea typeface="微软雅黑" panose="020B0503020204020204" pitchFamily="34" charset="-122"/>
              </a:rPr>
              <a:t>优势</a:t>
            </a:r>
            <a:endParaRPr lang="en-GB" sz="1600" b="1" dirty="0">
              <a:solidFill>
                <a:srgbClr val="262626"/>
              </a:solidFill>
              <a:latin typeface="微软雅黑" panose="020B0503020204020204" pitchFamily="34" charset="-122"/>
              <a:ea typeface="微软雅黑" panose="020B0503020204020204" pitchFamily="34" charset="-122"/>
            </a:endParaRPr>
          </a:p>
        </p:txBody>
      </p:sp>
      <p:sp>
        <p:nvSpPr>
          <p:cNvPr id="43" name="Text Placeholder 1"/>
          <p:cNvSpPr txBox="1"/>
          <p:nvPr/>
        </p:nvSpPr>
        <p:spPr>
          <a:xfrm>
            <a:off x="8392146" y="4648489"/>
            <a:ext cx="3336792" cy="536981"/>
          </a:xfrm>
          <a:prstGeom prst="rect">
            <a:avLst/>
          </a:prstGeom>
        </p:spPr>
        <p:txBody>
          <a:bodyPr vert="horz" lIns="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20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0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其他</a:t>
            </a:r>
            <a:r>
              <a:rPr lang="zh-CN" altLang="en-US" sz="20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服务机器人发展起来</a:t>
            </a:r>
            <a:r>
              <a:rPr lang="zh-CN" altLang="en-US" sz="20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后的竞争</a:t>
            </a:r>
            <a:endParaRPr lang="en-US" altLang="zh-CN" sz="20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endParaRPr>
          </a:p>
          <a:p>
            <a:pPr algn="just"/>
            <a:r>
              <a:rPr lang="en-US" altLang="zh-CN" sz="20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20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 残疾人</a:t>
            </a:r>
            <a:r>
              <a:rPr lang="zh-CN" altLang="en-US" sz="20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消费群体消费能力平均较低</a:t>
            </a:r>
          </a:p>
          <a:p>
            <a:pPr algn="just"/>
            <a:r>
              <a:rPr lang="en-US" altLang="zh-CN" sz="20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20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同行业</a:t>
            </a:r>
            <a:r>
              <a:rPr lang="zh-CN" altLang="en-US" sz="20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价格定位对比，技术创新点竞争压力大</a:t>
            </a:r>
          </a:p>
        </p:txBody>
      </p:sp>
      <p:sp>
        <p:nvSpPr>
          <p:cNvPr id="44" name="Text Placeholder 2"/>
          <p:cNvSpPr txBox="1"/>
          <p:nvPr/>
        </p:nvSpPr>
        <p:spPr>
          <a:xfrm>
            <a:off x="6818754" y="5613244"/>
            <a:ext cx="1816131" cy="28083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1600" b="1" dirty="0">
                <a:solidFill>
                  <a:srgbClr val="262626"/>
                </a:solidFill>
                <a:latin typeface="微软雅黑" panose="020B0503020204020204" pitchFamily="34" charset="-122"/>
                <a:ea typeface="微软雅黑" panose="020B0503020204020204" pitchFamily="34" charset="-122"/>
              </a:rPr>
              <a:t>挑战</a:t>
            </a:r>
            <a:endParaRPr lang="en-US" altLang="zh-CN" sz="1800" dirty="0">
              <a:solidFill>
                <a:srgbClr val="262626"/>
              </a:solidFill>
              <a:latin typeface="Bebas Neue" panose="020B0606020202050201" pitchFamily="34" charset="0"/>
              <a:ea typeface="微软雅黑" panose="020B0503020204020204" pitchFamily="34" charset="-122"/>
            </a:endParaRPr>
          </a:p>
        </p:txBody>
      </p:sp>
      <p:sp>
        <p:nvSpPr>
          <p:cNvPr id="45" name="Rectangle 71"/>
          <p:cNvSpPr/>
          <p:nvPr/>
        </p:nvSpPr>
        <p:spPr>
          <a:xfrm>
            <a:off x="406086" y="3863496"/>
            <a:ext cx="3609825" cy="2246769"/>
          </a:xfrm>
          <a:prstGeom prst="rect">
            <a:avLst/>
          </a:prstGeom>
        </p:spPr>
        <p:txBody>
          <a:bodyPr wrap="square">
            <a:spAutoFit/>
          </a:bodyPr>
          <a:lstStyle/>
          <a:p>
            <a:pPr algn="just"/>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人工智能等智能化</a:t>
            </a:r>
            <a:r>
              <a:rPr lang="zh-CN" altLang="en-US" sz="2000" dirty="0">
                <a:latin typeface="微软雅黑" panose="020B0503020204020204" pitchFamily="34" charset="-122"/>
                <a:ea typeface="微软雅黑" panose="020B0503020204020204" pitchFamily="34" charset="-122"/>
              </a:rPr>
              <a:t>领域</a:t>
            </a:r>
            <a:r>
              <a:rPr lang="zh-CN" altLang="en-US" sz="2000" dirty="0" smtClean="0">
                <a:latin typeface="微软雅黑" panose="020B0503020204020204" pitchFamily="34" charset="-122"/>
                <a:ea typeface="微软雅黑" panose="020B0503020204020204" pitchFamily="34" charset="-122"/>
              </a:rPr>
              <a:t>发展     </a:t>
            </a: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迅速</a:t>
            </a:r>
            <a:endParaRPr lang="zh-CN" altLang="en-US" sz="2000" dirty="0">
              <a:latin typeface="微软雅黑" panose="020B0503020204020204" pitchFamily="34" charset="-122"/>
              <a:ea typeface="微软雅黑" panose="020B0503020204020204" pitchFamily="34" charset="-122"/>
            </a:endParaRPr>
          </a:p>
          <a:p>
            <a:pPr algn="just"/>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 生活水平</a:t>
            </a:r>
            <a:r>
              <a:rPr lang="zh-CN" altLang="en-US" sz="2000" dirty="0">
                <a:latin typeface="微软雅黑" panose="020B0503020204020204" pitchFamily="34" charset="-122"/>
                <a:ea typeface="微软雅黑" panose="020B0503020204020204" pitchFamily="34" charset="-122"/>
              </a:rPr>
              <a:t>提高，消费水平</a:t>
            </a:r>
            <a:r>
              <a:rPr lang="zh-CN" altLang="en-US" sz="2000" dirty="0" smtClean="0">
                <a:latin typeface="微软雅黑" panose="020B0503020204020204" pitchFamily="34" charset="-122"/>
                <a:ea typeface="微软雅黑" panose="020B0503020204020204" pitchFamily="34" charset="-122"/>
              </a:rPr>
              <a:t>提升</a:t>
            </a:r>
            <a:endParaRPr lang="zh-CN" altLang="en-US" sz="2000" dirty="0">
              <a:latin typeface="微软雅黑" panose="020B0503020204020204" pitchFamily="34" charset="-122"/>
              <a:ea typeface="微软雅黑" panose="020B0503020204020204" pitchFamily="34" charset="-122"/>
            </a:endParaRPr>
          </a:p>
          <a:p>
            <a:pPr algn="just"/>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肢体残疾有疾病待康复人数大</a:t>
            </a:r>
            <a:endParaRPr lang="en-US" altLang="zh-CN" sz="2000" dirty="0" smtClean="0">
              <a:latin typeface="微软雅黑" panose="020B0503020204020204" pitchFamily="34" charset="-122"/>
              <a:ea typeface="微软雅黑" panose="020B0503020204020204" pitchFamily="34" charset="-122"/>
            </a:endParaRPr>
          </a:p>
          <a:p>
            <a:pPr algn="just"/>
            <a:r>
              <a:rPr lang="en-US" altLang="zh-CN" sz="2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老龄化</a:t>
            </a:r>
            <a:r>
              <a:rPr lang="zh-CN" altLang="en-US" sz="2000" dirty="0">
                <a:latin typeface="微软雅黑" panose="020B0503020204020204" pitchFamily="34" charset="-122"/>
                <a:ea typeface="微软雅黑" panose="020B0503020204020204" pitchFamily="34" charset="-122"/>
              </a:rPr>
              <a:t>现象逐步</a:t>
            </a:r>
            <a:r>
              <a:rPr lang="zh-CN" altLang="en-US" sz="2000" dirty="0" smtClean="0">
                <a:latin typeface="微软雅黑" panose="020B0503020204020204" pitchFamily="34" charset="-122"/>
                <a:ea typeface="微软雅黑" panose="020B0503020204020204" pitchFamily="34" charset="-122"/>
              </a:rPr>
              <a:t>严重</a:t>
            </a:r>
            <a:endParaRPr lang="en-US" altLang="zh-CN" sz="2000" dirty="0" smtClean="0">
              <a:latin typeface="微软雅黑" panose="020B0503020204020204" pitchFamily="34" charset="-122"/>
              <a:ea typeface="微软雅黑" panose="020B0503020204020204" pitchFamily="34" charset="-122"/>
            </a:endParaRPr>
          </a:p>
        </p:txBody>
      </p:sp>
      <p:sp>
        <p:nvSpPr>
          <p:cNvPr id="46" name="TextBox 72"/>
          <p:cNvSpPr txBox="1"/>
          <p:nvPr/>
        </p:nvSpPr>
        <p:spPr>
          <a:xfrm>
            <a:off x="3686195" y="5607093"/>
            <a:ext cx="1826643" cy="338554"/>
          </a:xfrm>
          <a:prstGeom prst="rect">
            <a:avLst/>
          </a:prstGeom>
          <a:noFill/>
        </p:spPr>
        <p:txBody>
          <a:bodyPr wrap="square" rtlCol="0">
            <a:spAutoFit/>
          </a:bodyPr>
          <a:lstStyle/>
          <a:p>
            <a:pPr algn="r"/>
            <a:r>
              <a:rPr lang="zh-CN" altLang="en-US" sz="1600" b="1" dirty="0">
                <a:solidFill>
                  <a:srgbClr val="262626"/>
                </a:solidFill>
                <a:latin typeface="微软雅黑" panose="020B0503020204020204" pitchFamily="34" charset="-122"/>
                <a:ea typeface="微软雅黑" panose="020B0503020204020204" pitchFamily="34" charset="-122"/>
              </a:rPr>
              <a:t>机会</a:t>
            </a:r>
            <a:endParaRPr lang="en-GB" sz="1600" b="1" dirty="0">
              <a:solidFill>
                <a:srgbClr val="262626"/>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756112" y="126459"/>
            <a:ext cx="3259799" cy="461665"/>
          </a:xfrm>
          <a:prstGeom prst="rect">
            <a:avLst/>
          </a:prstGeom>
          <a:noFill/>
        </p:spPr>
        <p:txBody>
          <a:bodyPr wrap="square" rtlCol="0">
            <a:spAutoFit/>
          </a:bodyPr>
          <a:lstStyle/>
          <a:p>
            <a:r>
              <a:rPr lang="zh-CN" altLang="en-US" sz="2400" b="1" dirty="0" smtClean="0">
                <a:solidFill>
                  <a:srgbClr val="2F374E"/>
                </a:solidFill>
                <a:latin typeface="微软雅黑" panose="020B0503020204020204" pitchFamily="34" charset="-122"/>
                <a:ea typeface="微软雅黑" panose="020B0503020204020204" pitchFamily="34" charset="-122"/>
              </a:rPr>
              <a:t>外骨骼产品</a:t>
            </a:r>
            <a:r>
              <a:rPr lang="en-US" altLang="zh-CN" sz="2400" b="1" dirty="0" smtClean="0">
                <a:solidFill>
                  <a:srgbClr val="2F374E"/>
                </a:solidFill>
                <a:latin typeface="微软雅黑" panose="020B0503020204020204" pitchFamily="34" charset="-122"/>
                <a:ea typeface="微软雅黑" panose="020B0503020204020204" pitchFamily="34" charset="-122"/>
              </a:rPr>
              <a:t>SWOT</a:t>
            </a:r>
            <a:endParaRPr lang="zh-CN" altLang="en-US" sz="2400" b="1" dirty="0">
              <a:solidFill>
                <a:srgbClr val="2F374E"/>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943807" y="3013501"/>
            <a:ext cx="6304386" cy="830997"/>
          </a:xfrm>
          <a:prstGeom prst="rect">
            <a:avLst/>
          </a:prstGeom>
          <a:noFill/>
        </p:spPr>
        <p:txBody>
          <a:bodyPr wrap="square" rtlCol="0">
            <a:spAutoFit/>
          </a:bodyPr>
          <a:lstStyle/>
          <a:p>
            <a:pPr algn="dist"/>
            <a:r>
              <a:rPr lang="zh-CN" altLang="en-US" sz="4800" b="1" dirty="0" smtClean="0">
                <a:solidFill>
                  <a:srgbClr val="2F374E"/>
                </a:solidFill>
                <a:latin typeface="微软雅黑" panose="020B0503020204020204" pitchFamily="34" charset="-122"/>
                <a:ea typeface="微软雅黑" panose="020B0503020204020204" pitchFamily="34" charset="-122"/>
              </a:rPr>
              <a:t>技术分析</a:t>
            </a:r>
            <a:endParaRPr lang="zh-CN" altLang="en-US" sz="4800" b="1" dirty="0">
              <a:solidFill>
                <a:srgbClr val="2F374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059524" y="2207126"/>
            <a:ext cx="2072952" cy="707886"/>
          </a:xfrm>
          <a:prstGeom prst="rect">
            <a:avLst/>
          </a:prstGeom>
          <a:noFill/>
        </p:spPr>
        <p:txBody>
          <a:bodyPr wrap="square" rtlCol="0">
            <a:spAutoFit/>
          </a:bodyPr>
          <a:lstStyle/>
          <a:p>
            <a:pPr algn="ctr"/>
            <a:r>
              <a:rPr lang="en-US" altLang="zh-CN" sz="4000" b="1" dirty="0">
                <a:solidFill>
                  <a:srgbClr val="2F374E"/>
                </a:solidFill>
                <a:latin typeface="微软雅黑" panose="020B0503020204020204" pitchFamily="34" charset="-122"/>
                <a:ea typeface="微软雅黑" panose="020B0503020204020204" pitchFamily="34" charset="-122"/>
              </a:rPr>
              <a:t>04</a:t>
            </a:r>
            <a:endParaRPr lang="zh-CN" altLang="en-US" sz="4000" b="1" dirty="0">
              <a:solidFill>
                <a:srgbClr val="2F374E"/>
              </a:solidFill>
              <a:latin typeface="微软雅黑" panose="020B0503020204020204" pitchFamily="34" charset="-122"/>
              <a:ea typeface="微软雅黑" panose="020B0503020204020204" pitchFamily="34" charset="-122"/>
            </a:endParaRPr>
          </a:p>
        </p:txBody>
      </p:sp>
      <p:sp>
        <p:nvSpPr>
          <p:cNvPr id="12" name="矩形 11"/>
          <p:cNvSpPr/>
          <p:nvPr/>
        </p:nvSpPr>
        <p:spPr>
          <a:xfrm>
            <a:off x="2943805" y="4281541"/>
            <a:ext cx="6304386" cy="2332946"/>
          </a:xfrm>
          <a:prstGeom prst="rect">
            <a:avLst/>
          </a:prstGeom>
        </p:spPr>
        <p:txBody>
          <a:bodyPr wrap="square">
            <a:spAutoFit/>
          </a:bodyPr>
          <a:lstStyle/>
          <a:p>
            <a:pPr algn="ctr">
              <a:lnSpc>
                <a:spcPct val="130000"/>
              </a:lnSpc>
            </a:pPr>
            <a:r>
              <a:rPr lang="zh-CN" altLang="en-US" sz="1600" dirty="0" smtClean="0">
                <a:solidFill>
                  <a:srgbClr val="2F374E"/>
                </a:solidFill>
                <a:latin typeface="微软雅黑" panose="020B0503020204020204" pitchFamily="34" charset="-122"/>
                <a:ea typeface="微软雅黑" panose="020B0503020204020204" pitchFamily="34" charset="-122"/>
              </a:rPr>
              <a:t>外骨骼作为高科技产品的代表之一，</a:t>
            </a:r>
            <a:endParaRPr lang="en-US" altLang="zh-CN" sz="1600" dirty="0" smtClean="0">
              <a:solidFill>
                <a:srgbClr val="2F374E"/>
              </a:solidFill>
              <a:latin typeface="微软雅黑" panose="020B0503020204020204" pitchFamily="34" charset="-122"/>
              <a:ea typeface="微软雅黑" panose="020B0503020204020204" pitchFamily="34" charset="-122"/>
            </a:endParaRPr>
          </a:p>
          <a:p>
            <a:pPr algn="ctr">
              <a:lnSpc>
                <a:spcPct val="130000"/>
              </a:lnSpc>
            </a:pPr>
            <a:r>
              <a:rPr lang="zh-CN" altLang="en-US" sz="1600" dirty="0" smtClean="0">
                <a:solidFill>
                  <a:srgbClr val="2F374E"/>
                </a:solidFill>
                <a:latin typeface="微软雅黑" panose="020B0503020204020204" pitchFamily="34" charset="-122"/>
                <a:ea typeface="微软雅黑" panose="020B0503020204020204" pitchFamily="34" charset="-122"/>
              </a:rPr>
              <a:t>产业运营的好坏很大程度上决定于技术发展成果</a:t>
            </a:r>
            <a:endParaRPr lang="en-US" altLang="zh-CN" sz="1600" dirty="0" smtClean="0">
              <a:solidFill>
                <a:srgbClr val="2F374E"/>
              </a:solidFill>
              <a:latin typeface="微软雅黑" panose="020B0503020204020204" pitchFamily="34" charset="-122"/>
              <a:ea typeface="微软雅黑" panose="020B0503020204020204" pitchFamily="34" charset="-122"/>
            </a:endParaRPr>
          </a:p>
          <a:p>
            <a:pPr algn="ctr">
              <a:lnSpc>
                <a:spcPct val="130000"/>
              </a:lnSpc>
            </a:pPr>
            <a:r>
              <a:rPr lang="zh-CN" altLang="en-US" sz="1600" dirty="0" smtClean="0">
                <a:solidFill>
                  <a:srgbClr val="2F374E"/>
                </a:solidFill>
                <a:latin typeface="微软雅黑" panose="020B0503020204020204" pitchFamily="34" charset="-122"/>
                <a:ea typeface="微软雅黑" panose="020B0503020204020204" pitchFamily="34" charset="-122"/>
              </a:rPr>
              <a:t>如果能够维持现有技术优势，突破现有技术壁垒，外骨骼产业会占有很大市场份额。所以，技术分析是产业分析的充分条件</a:t>
            </a:r>
            <a:endParaRPr lang="en-US" altLang="zh-CN" sz="1600" dirty="0" smtClean="0">
              <a:solidFill>
                <a:srgbClr val="2F374E"/>
              </a:solidFill>
              <a:latin typeface="微软雅黑" panose="020B0503020204020204" pitchFamily="34" charset="-122"/>
              <a:ea typeface="微软雅黑" panose="020B0503020204020204" pitchFamily="34" charset="-122"/>
            </a:endParaRPr>
          </a:p>
          <a:p>
            <a:pPr algn="ctr">
              <a:lnSpc>
                <a:spcPct val="130000"/>
              </a:lnSpc>
            </a:pPr>
            <a:r>
              <a:rPr lang="zh-CN" altLang="en-US" sz="1600" dirty="0" smtClean="0">
                <a:solidFill>
                  <a:srgbClr val="2F374E"/>
                </a:solidFill>
                <a:latin typeface="微软雅黑" panose="020B0503020204020204" pitchFamily="34" charset="-122"/>
                <a:ea typeface="微软雅黑" panose="020B0503020204020204" pitchFamily="34" charset="-122"/>
              </a:rPr>
              <a:t>外骨骼同时也是交叉学科的产物，囊括了生物、电子、机械、能源等多学科的知识，所以我们的产业分析报告里，选取了机械、能源、控制这三个外骨骼的主要技术</a:t>
            </a:r>
            <a:endParaRPr lang="zh-CN" altLang="en-US" sz="1600" dirty="0">
              <a:solidFill>
                <a:srgbClr val="2F374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右箭头 55"/>
          <p:cNvSpPr/>
          <p:nvPr/>
        </p:nvSpPr>
        <p:spPr>
          <a:xfrm>
            <a:off x="8260823" y="2948949"/>
            <a:ext cx="2228236" cy="2145881"/>
          </a:xfrm>
          <a:custGeom>
            <a:avLst/>
            <a:gdLst>
              <a:gd name="connsiteX0" fmla="*/ 0 w 1731146"/>
              <a:gd name="connsiteY0" fmla="*/ 355742 h 1624170"/>
              <a:gd name="connsiteX1" fmla="*/ 892425 w 1731146"/>
              <a:gd name="connsiteY1" fmla="*/ 355742 h 1624170"/>
              <a:gd name="connsiteX2" fmla="*/ 892425 w 1731146"/>
              <a:gd name="connsiteY2" fmla="*/ 0 h 1624170"/>
              <a:gd name="connsiteX3" fmla="*/ 1731146 w 1731146"/>
              <a:gd name="connsiteY3" fmla="*/ 812085 h 1624170"/>
              <a:gd name="connsiteX4" fmla="*/ 892425 w 1731146"/>
              <a:gd name="connsiteY4" fmla="*/ 1624170 h 1624170"/>
              <a:gd name="connsiteX5" fmla="*/ 892425 w 1731146"/>
              <a:gd name="connsiteY5" fmla="*/ 1268428 h 1624170"/>
              <a:gd name="connsiteX6" fmla="*/ 0 w 1731146"/>
              <a:gd name="connsiteY6" fmla="*/ 1268428 h 1624170"/>
              <a:gd name="connsiteX7" fmla="*/ 0 w 1731146"/>
              <a:gd name="connsiteY7" fmla="*/ 355742 h 1624170"/>
              <a:gd name="connsiteX0-1" fmla="*/ 0 w 1731146"/>
              <a:gd name="connsiteY0-2" fmla="*/ 355742 h 1624170"/>
              <a:gd name="connsiteX1-3" fmla="*/ 508986 w 1731146"/>
              <a:gd name="connsiteY1-4" fmla="*/ 351329 h 1624170"/>
              <a:gd name="connsiteX2-5" fmla="*/ 892425 w 1731146"/>
              <a:gd name="connsiteY2-6" fmla="*/ 355742 h 1624170"/>
              <a:gd name="connsiteX3-7" fmla="*/ 892425 w 1731146"/>
              <a:gd name="connsiteY3-8" fmla="*/ 0 h 1624170"/>
              <a:gd name="connsiteX4-9" fmla="*/ 1731146 w 1731146"/>
              <a:gd name="connsiteY4-10" fmla="*/ 812085 h 1624170"/>
              <a:gd name="connsiteX5-11" fmla="*/ 892425 w 1731146"/>
              <a:gd name="connsiteY5-12" fmla="*/ 1624170 h 1624170"/>
              <a:gd name="connsiteX6-13" fmla="*/ 892425 w 1731146"/>
              <a:gd name="connsiteY6-14" fmla="*/ 1268428 h 1624170"/>
              <a:gd name="connsiteX7-15" fmla="*/ 0 w 1731146"/>
              <a:gd name="connsiteY7-16" fmla="*/ 1268428 h 1624170"/>
              <a:gd name="connsiteX8" fmla="*/ 0 w 1731146"/>
              <a:gd name="connsiteY8" fmla="*/ 355742 h 1624170"/>
              <a:gd name="connsiteX0-17" fmla="*/ 0 w 1731146"/>
              <a:gd name="connsiteY0-18" fmla="*/ 355742 h 1624170"/>
              <a:gd name="connsiteX1-19" fmla="*/ 556334 w 1731146"/>
              <a:gd name="connsiteY1-20" fmla="*/ 354289 h 1624170"/>
              <a:gd name="connsiteX2-21" fmla="*/ 892425 w 1731146"/>
              <a:gd name="connsiteY2-22" fmla="*/ 355742 h 1624170"/>
              <a:gd name="connsiteX3-23" fmla="*/ 892425 w 1731146"/>
              <a:gd name="connsiteY3-24" fmla="*/ 0 h 1624170"/>
              <a:gd name="connsiteX4-25" fmla="*/ 1731146 w 1731146"/>
              <a:gd name="connsiteY4-26" fmla="*/ 812085 h 1624170"/>
              <a:gd name="connsiteX5-27" fmla="*/ 892425 w 1731146"/>
              <a:gd name="connsiteY5-28" fmla="*/ 1624170 h 1624170"/>
              <a:gd name="connsiteX6-29" fmla="*/ 892425 w 1731146"/>
              <a:gd name="connsiteY6-30" fmla="*/ 1268428 h 1624170"/>
              <a:gd name="connsiteX7-31" fmla="*/ 0 w 1731146"/>
              <a:gd name="connsiteY7-32" fmla="*/ 1268428 h 1624170"/>
              <a:gd name="connsiteX8-33" fmla="*/ 0 w 1731146"/>
              <a:gd name="connsiteY8-34" fmla="*/ 355742 h 1624170"/>
              <a:gd name="connsiteX0-35" fmla="*/ 0 w 1731146"/>
              <a:gd name="connsiteY0-36" fmla="*/ 355742 h 1624170"/>
              <a:gd name="connsiteX1-37" fmla="*/ 556334 w 1731146"/>
              <a:gd name="connsiteY1-38" fmla="*/ 354289 h 1624170"/>
              <a:gd name="connsiteX2-39" fmla="*/ 848037 w 1731146"/>
              <a:gd name="connsiteY2-40" fmla="*/ 127882 h 1624170"/>
              <a:gd name="connsiteX3-41" fmla="*/ 892425 w 1731146"/>
              <a:gd name="connsiteY3-42" fmla="*/ 0 h 1624170"/>
              <a:gd name="connsiteX4-43" fmla="*/ 1731146 w 1731146"/>
              <a:gd name="connsiteY4-44" fmla="*/ 812085 h 1624170"/>
              <a:gd name="connsiteX5-45" fmla="*/ 892425 w 1731146"/>
              <a:gd name="connsiteY5-46" fmla="*/ 1624170 h 1624170"/>
              <a:gd name="connsiteX6-47" fmla="*/ 892425 w 1731146"/>
              <a:gd name="connsiteY6-48" fmla="*/ 1268428 h 1624170"/>
              <a:gd name="connsiteX7-49" fmla="*/ 0 w 1731146"/>
              <a:gd name="connsiteY7-50" fmla="*/ 1268428 h 1624170"/>
              <a:gd name="connsiteX8-51" fmla="*/ 0 w 1731146"/>
              <a:gd name="connsiteY8-52" fmla="*/ 355742 h 1624170"/>
              <a:gd name="connsiteX0-53" fmla="*/ 0 w 1731146"/>
              <a:gd name="connsiteY0-54" fmla="*/ 320232 h 1588660"/>
              <a:gd name="connsiteX1-55" fmla="*/ 556334 w 1731146"/>
              <a:gd name="connsiteY1-56" fmla="*/ 318779 h 1588660"/>
              <a:gd name="connsiteX2-57" fmla="*/ 848037 w 1731146"/>
              <a:gd name="connsiteY2-58" fmla="*/ 92372 h 1588660"/>
              <a:gd name="connsiteX3-59" fmla="*/ 1004876 w 1731146"/>
              <a:gd name="connsiteY3-60" fmla="*/ 0 h 1588660"/>
              <a:gd name="connsiteX4-61" fmla="*/ 1731146 w 1731146"/>
              <a:gd name="connsiteY4-62" fmla="*/ 776575 h 1588660"/>
              <a:gd name="connsiteX5-63" fmla="*/ 892425 w 1731146"/>
              <a:gd name="connsiteY5-64" fmla="*/ 1588660 h 1588660"/>
              <a:gd name="connsiteX6-65" fmla="*/ 892425 w 1731146"/>
              <a:gd name="connsiteY6-66" fmla="*/ 1232918 h 1588660"/>
              <a:gd name="connsiteX7-67" fmla="*/ 0 w 1731146"/>
              <a:gd name="connsiteY7-68" fmla="*/ 1232918 h 1588660"/>
              <a:gd name="connsiteX8-69" fmla="*/ 0 w 1731146"/>
              <a:gd name="connsiteY8-70" fmla="*/ 320232 h 1588660"/>
              <a:gd name="connsiteX0-71" fmla="*/ 0 w 1731146"/>
              <a:gd name="connsiteY0-72" fmla="*/ 320232 h 1588660"/>
              <a:gd name="connsiteX1-73" fmla="*/ 556334 w 1731146"/>
              <a:gd name="connsiteY1-74" fmla="*/ 318779 h 1588660"/>
              <a:gd name="connsiteX2-75" fmla="*/ 850996 w 1731146"/>
              <a:gd name="connsiteY2-76" fmla="*/ 59821 h 1588660"/>
              <a:gd name="connsiteX3-77" fmla="*/ 1004876 w 1731146"/>
              <a:gd name="connsiteY3-78" fmla="*/ 0 h 1588660"/>
              <a:gd name="connsiteX4-79" fmla="*/ 1731146 w 1731146"/>
              <a:gd name="connsiteY4-80" fmla="*/ 776575 h 1588660"/>
              <a:gd name="connsiteX5-81" fmla="*/ 892425 w 1731146"/>
              <a:gd name="connsiteY5-82" fmla="*/ 1588660 h 1588660"/>
              <a:gd name="connsiteX6-83" fmla="*/ 892425 w 1731146"/>
              <a:gd name="connsiteY6-84" fmla="*/ 1232918 h 1588660"/>
              <a:gd name="connsiteX7-85" fmla="*/ 0 w 1731146"/>
              <a:gd name="connsiteY7-86" fmla="*/ 1232918 h 1588660"/>
              <a:gd name="connsiteX8-87" fmla="*/ 0 w 1731146"/>
              <a:gd name="connsiteY8-88" fmla="*/ 320232 h 1588660"/>
              <a:gd name="connsiteX0-89" fmla="*/ 2959 w 1734105"/>
              <a:gd name="connsiteY0-90" fmla="*/ 320232 h 1588660"/>
              <a:gd name="connsiteX1-91" fmla="*/ 559293 w 1734105"/>
              <a:gd name="connsiteY1-92" fmla="*/ 318779 h 1588660"/>
              <a:gd name="connsiteX2-93" fmla="*/ 853955 w 1734105"/>
              <a:gd name="connsiteY2-94" fmla="*/ 59821 h 1588660"/>
              <a:gd name="connsiteX3-95" fmla="*/ 1007835 w 1734105"/>
              <a:gd name="connsiteY3-96" fmla="*/ 0 h 1588660"/>
              <a:gd name="connsiteX4-97" fmla="*/ 1734105 w 1734105"/>
              <a:gd name="connsiteY4-98" fmla="*/ 776575 h 1588660"/>
              <a:gd name="connsiteX5-99" fmla="*/ 895384 w 1734105"/>
              <a:gd name="connsiteY5-100" fmla="*/ 1588660 h 1588660"/>
              <a:gd name="connsiteX6-101" fmla="*/ 895384 w 1734105"/>
              <a:gd name="connsiteY6-102" fmla="*/ 1232918 h 1588660"/>
              <a:gd name="connsiteX7-103" fmla="*/ 2959 w 1734105"/>
              <a:gd name="connsiteY7-104" fmla="*/ 1232918 h 1588660"/>
              <a:gd name="connsiteX8-105" fmla="*/ 0 w 1734105"/>
              <a:gd name="connsiteY8-106" fmla="*/ 576230 h 1588660"/>
              <a:gd name="connsiteX9" fmla="*/ 2959 w 1734105"/>
              <a:gd name="connsiteY9" fmla="*/ 320232 h 1588660"/>
              <a:gd name="connsiteX0-107" fmla="*/ 3 w 1731149"/>
              <a:gd name="connsiteY0-108" fmla="*/ 320232 h 1588660"/>
              <a:gd name="connsiteX1-109" fmla="*/ 556337 w 1731149"/>
              <a:gd name="connsiteY1-110" fmla="*/ 318779 h 1588660"/>
              <a:gd name="connsiteX2-111" fmla="*/ 850999 w 1731149"/>
              <a:gd name="connsiteY2-112" fmla="*/ 59821 h 1588660"/>
              <a:gd name="connsiteX3-113" fmla="*/ 1004879 w 1731149"/>
              <a:gd name="connsiteY3-114" fmla="*/ 0 h 1588660"/>
              <a:gd name="connsiteX4-115" fmla="*/ 1731149 w 1731149"/>
              <a:gd name="connsiteY4-116" fmla="*/ 776575 h 1588660"/>
              <a:gd name="connsiteX5-117" fmla="*/ 892428 w 1731149"/>
              <a:gd name="connsiteY5-118" fmla="*/ 1588660 h 1588660"/>
              <a:gd name="connsiteX6-119" fmla="*/ 892428 w 1731149"/>
              <a:gd name="connsiteY6-120" fmla="*/ 1232918 h 1588660"/>
              <a:gd name="connsiteX7-121" fmla="*/ 3 w 1731149"/>
              <a:gd name="connsiteY7-122" fmla="*/ 1232918 h 1588660"/>
              <a:gd name="connsiteX8-123" fmla="*/ 275211 w 1731149"/>
              <a:gd name="connsiteY8-124" fmla="*/ 617659 h 1588660"/>
              <a:gd name="connsiteX9-125" fmla="*/ 3 w 1731149"/>
              <a:gd name="connsiteY9-126" fmla="*/ 320232 h 1588660"/>
              <a:gd name="connsiteX0-127" fmla="*/ 3 w 1731149"/>
              <a:gd name="connsiteY0-128" fmla="*/ 320232 h 1588660"/>
              <a:gd name="connsiteX1-129" fmla="*/ 556337 w 1731149"/>
              <a:gd name="connsiteY1-130" fmla="*/ 318779 h 1588660"/>
              <a:gd name="connsiteX2-131" fmla="*/ 850999 w 1731149"/>
              <a:gd name="connsiteY2-132" fmla="*/ 59821 h 1588660"/>
              <a:gd name="connsiteX3-133" fmla="*/ 1004879 w 1731149"/>
              <a:gd name="connsiteY3-134" fmla="*/ 0 h 1588660"/>
              <a:gd name="connsiteX4-135" fmla="*/ 1731149 w 1731149"/>
              <a:gd name="connsiteY4-136" fmla="*/ 776575 h 1588660"/>
              <a:gd name="connsiteX5-137" fmla="*/ 892428 w 1731149"/>
              <a:gd name="connsiteY5-138" fmla="*/ 1588660 h 1588660"/>
              <a:gd name="connsiteX6-139" fmla="*/ 892428 w 1731149"/>
              <a:gd name="connsiteY6-140" fmla="*/ 1232918 h 1588660"/>
              <a:gd name="connsiteX7-141" fmla="*/ 3 w 1731149"/>
              <a:gd name="connsiteY7-142" fmla="*/ 1232918 h 1588660"/>
              <a:gd name="connsiteX8-143" fmla="*/ 275211 w 1731149"/>
              <a:gd name="connsiteY8-144" fmla="*/ 617659 h 1588660"/>
              <a:gd name="connsiteX9-145" fmla="*/ 3 w 1731149"/>
              <a:gd name="connsiteY9-146" fmla="*/ 320232 h 1588660"/>
              <a:gd name="connsiteX0-147" fmla="*/ 5 w 1731151"/>
              <a:gd name="connsiteY0-148" fmla="*/ 320232 h 1588660"/>
              <a:gd name="connsiteX1-149" fmla="*/ 556339 w 1731151"/>
              <a:gd name="connsiteY1-150" fmla="*/ 318779 h 1588660"/>
              <a:gd name="connsiteX2-151" fmla="*/ 851001 w 1731151"/>
              <a:gd name="connsiteY2-152" fmla="*/ 59821 h 1588660"/>
              <a:gd name="connsiteX3-153" fmla="*/ 1004881 w 1731151"/>
              <a:gd name="connsiteY3-154" fmla="*/ 0 h 1588660"/>
              <a:gd name="connsiteX4-155" fmla="*/ 1731151 w 1731151"/>
              <a:gd name="connsiteY4-156" fmla="*/ 776575 h 1588660"/>
              <a:gd name="connsiteX5-157" fmla="*/ 892430 w 1731151"/>
              <a:gd name="connsiteY5-158" fmla="*/ 1588660 h 1588660"/>
              <a:gd name="connsiteX6-159" fmla="*/ 892430 w 1731151"/>
              <a:gd name="connsiteY6-160" fmla="*/ 1232918 h 1588660"/>
              <a:gd name="connsiteX7-161" fmla="*/ 5 w 1731151"/>
              <a:gd name="connsiteY7-162" fmla="*/ 1232918 h 1588660"/>
              <a:gd name="connsiteX8-163" fmla="*/ 275213 w 1731151"/>
              <a:gd name="connsiteY8-164" fmla="*/ 617659 h 1588660"/>
              <a:gd name="connsiteX9-165" fmla="*/ 5 w 1731151"/>
              <a:gd name="connsiteY9-166" fmla="*/ 320232 h 1588660"/>
              <a:gd name="connsiteX0-167" fmla="*/ 5 w 1731151"/>
              <a:gd name="connsiteY0-168" fmla="*/ 320232 h 1588660"/>
              <a:gd name="connsiteX1-169" fmla="*/ 556339 w 1731151"/>
              <a:gd name="connsiteY1-170" fmla="*/ 318779 h 1588660"/>
              <a:gd name="connsiteX2-171" fmla="*/ 851001 w 1731151"/>
              <a:gd name="connsiteY2-172" fmla="*/ 59821 h 1588660"/>
              <a:gd name="connsiteX3-173" fmla="*/ 1004881 w 1731151"/>
              <a:gd name="connsiteY3-174" fmla="*/ 0 h 1588660"/>
              <a:gd name="connsiteX4-175" fmla="*/ 1731151 w 1731151"/>
              <a:gd name="connsiteY4-176" fmla="*/ 776575 h 1588660"/>
              <a:gd name="connsiteX5-177" fmla="*/ 892430 w 1731151"/>
              <a:gd name="connsiteY5-178" fmla="*/ 1588660 h 1588660"/>
              <a:gd name="connsiteX6-179" fmla="*/ 892430 w 1731151"/>
              <a:gd name="connsiteY6-180" fmla="*/ 1232918 h 1588660"/>
              <a:gd name="connsiteX7-181" fmla="*/ 5 w 1731151"/>
              <a:gd name="connsiteY7-182" fmla="*/ 1232918 h 1588660"/>
              <a:gd name="connsiteX8-183" fmla="*/ 275213 w 1731151"/>
              <a:gd name="connsiteY8-184" fmla="*/ 617659 h 1588660"/>
              <a:gd name="connsiteX9-185" fmla="*/ 5 w 1731151"/>
              <a:gd name="connsiteY9-186" fmla="*/ 320232 h 1588660"/>
              <a:gd name="connsiteX0-187" fmla="*/ 3 w 1731149"/>
              <a:gd name="connsiteY0-188" fmla="*/ 320232 h 1588660"/>
              <a:gd name="connsiteX1-189" fmla="*/ 556337 w 1731149"/>
              <a:gd name="connsiteY1-190" fmla="*/ 318779 h 1588660"/>
              <a:gd name="connsiteX2-191" fmla="*/ 850999 w 1731149"/>
              <a:gd name="connsiteY2-192" fmla="*/ 59821 h 1588660"/>
              <a:gd name="connsiteX3-193" fmla="*/ 1004879 w 1731149"/>
              <a:gd name="connsiteY3-194" fmla="*/ 0 h 1588660"/>
              <a:gd name="connsiteX4-195" fmla="*/ 1731149 w 1731149"/>
              <a:gd name="connsiteY4-196" fmla="*/ 776575 h 1588660"/>
              <a:gd name="connsiteX5-197" fmla="*/ 892428 w 1731149"/>
              <a:gd name="connsiteY5-198" fmla="*/ 1588660 h 1588660"/>
              <a:gd name="connsiteX6-199" fmla="*/ 892428 w 1731149"/>
              <a:gd name="connsiteY6-200" fmla="*/ 1232918 h 1588660"/>
              <a:gd name="connsiteX7-201" fmla="*/ 3 w 1731149"/>
              <a:gd name="connsiteY7-202" fmla="*/ 1232918 h 1588660"/>
              <a:gd name="connsiteX8-203" fmla="*/ 275211 w 1731149"/>
              <a:gd name="connsiteY8-204" fmla="*/ 617659 h 1588660"/>
              <a:gd name="connsiteX9-205" fmla="*/ 3 w 1731149"/>
              <a:gd name="connsiteY9-206" fmla="*/ 320232 h 1588660"/>
              <a:gd name="connsiteX0-207" fmla="*/ 0 w 1731146"/>
              <a:gd name="connsiteY0-208" fmla="*/ 320232 h 1588660"/>
              <a:gd name="connsiteX1-209" fmla="*/ 556334 w 1731146"/>
              <a:gd name="connsiteY1-210" fmla="*/ 318779 h 1588660"/>
              <a:gd name="connsiteX2-211" fmla="*/ 850996 w 1731146"/>
              <a:gd name="connsiteY2-212" fmla="*/ 59821 h 1588660"/>
              <a:gd name="connsiteX3-213" fmla="*/ 1004876 w 1731146"/>
              <a:gd name="connsiteY3-214" fmla="*/ 0 h 1588660"/>
              <a:gd name="connsiteX4-215" fmla="*/ 1731146 w 1731146"/>
              <a:gd name="connsiteY4-216" fmla="*/ 776575 h 1588660"/>
              <a:gd name="connsiteX5-217" fmla="*/ 892425 w 1731146"/>
              <a:gd name="connsiteY5-218" fmla="*/ 1588660 h 1588660"/>
              <a:gd name="connsiteX6-219" fmla="*/ 892425 w 1731146"/>
              <a:gd name="connsiteY6-220" fmla="*/ 1232918 h 1588660"/>
              <a:gd name="connsiteX7-221" fmla="*/ 0 w 1731146"/>
              <a:gd name="connsiteY7-222" fmla="*/ 1232918 h 1588660"/>
              <a:gd name="connsiteX8-223" fmla="*/ 275208 w 1731146"/>
              <a:gd name="connsiteY8-224" fmla="*/ 617659 h 1588660"/>
              <a:gd name="connsiteX9-225" fmla="*/ 0 w 1731146"/>
              <a:gd name="connsiteY9-226" fmla="*/ 320232 h 1588660"/>
              <a:gd name="connsiteX0-227" fmla="*/ 0 w 1731146"/>
              <a:gd name="connsiteY0-228" fmla="*/ 320232 h 1588660"/>
              <a:gd name="connsiteX1-229" fmla="*/ 556334 w 1731146"/>
              <a:gd name="connsiteY1-230" fmla="*/ 318779 h 1588660"/>
              <a:gd name="connsiteX2-231" fmla="*/ 850996 w 1731146"/>
              <a:gd name="connsiteY2-232" fmla="*/ 59821 h 1588660"/>
              <a:gd name="connsiteX3-233" fmla="*/ 1004876 w 1731146"/>
              <a:gd name="connsiteY3-234" fmla="*/ 0 h 1588660"/>
              <a:gd name="connsiteX4-235" fmla="*/ 1731146 w 1731146"/>
              <a:gd name="connsiteY4-236" fmla="*/ 776575 h 1588660"/>
              <a:gd name="connsiteX5-237" fmla="*/ 892425 w 1731146"/>
              <a:gd name="connsiteY5-238" fmla="*/ 1588660 h 1588660"/>
              <a:gd name="connsiteX6-239" fmla="*/ 892425 w 1731146"/>
              <a:gd name="connsiteY6-240" fmla="*/ 1232918 h 1588660"/>
              <a:gd name="connsiteX7-241" fmla="*/ 0 w 1731146"/>
              <a:gd name="connsiteY7-242" fmla="*/ 1232918 h 1588660"/>
              <a:gd name="connsiteX8-243" fmla="*/ 275208 w 1731146"/>
              <a:gd name="connsiteY8-244" fmla="*/ 617659 h 1588660"/>
              <a:gd name="connsiteX9-245" fmla="*/ 0 w 1731146"/>
              <a:gd name="connsiteY9-246" fmla="*/ 320232 h 1588660"/>
              <a:gd name="connsiteX0-247" fmla="*/ 0 w 1731146"/>
              <a:gd name="connsiteY0-248" fmla="*/ 320232 h 1588660"/>
              <a:gd name="connsiteX1-249" fmla="*/ 556334 w 1731146"/>
              <a:gd name="connsiteY1-250" fmla="*/ 318779 h 1588660"/>
              <a:gd name="connsiteX2-251" fmla="*/ 850996 w 1731146"/>
              <a:gd name="connsiteY2-252" fmla="*/ 59821 h 1588660"/>
              <a:gd name="connsiteX3-253" fmla="*/ 1004876 w 1731146"/>
              <a:gd name="connsiteY3-254" fmla="*/ 0 h 1588660"/>
              <a:gd name="connsiteX4-255" fmla="*/ 1731146 w 1731146"/>
              <a:gd name="connsiteY4-256" fmla="*/ 776575 h 1588660"/>
              <a:gd name="connsiteX5-257" fmla="*/ 892425 w 1731146"/>
              <a:gd name="connsiteY5-258" fmla="*/ 1588660 h 1588660"/>
              <a:gd name="connsiteX6-259" fmla="*/ 892425 w 1731146"/>
              <a:gd name="connsiteY6-260" fmla="*/ 1232918 h 1588660"/>
              <a:gd name="connsiteX7-261" fmla="*/ 0 w 1731146"/>
              <a:gd name="connsiteY7-262" fmla="*/ 1232918 h 1588660"/>
              <a:gd name="connsiteX8-263" fmla="*/ 275208 w 1731146"/>
              <a:gd name="connsiteY8-264" fmla="*/ 617659 h 1588660"/>
              <a:gd name="connsiteX9-265" fmla="*/ 0 w 1731146"/>
              <a:gd name="connsiteY9-266" fmla="*/ 320232 h 1588660"/>
              <a:gd name="connsiteX0-267" fmla="*/ 0 w 1731146"/>
              <a:gd name="connsiteY0-268" fmla="*/ 320232 h 1588660"/>
              <a:gd name="connsiteX1-269" fmla="*/ 556334 w 1731146"/>
              <a:gd name="connsiteY1-270" fmla="*/ 318779 h 1588660"/>
              <a:gd name="connsiteX2-271" fmla="*/ 850996 w 1731146"/>
              <a:gd name="connsiteY2-272" fmla="*/ 59821 h 1588660"/>
              <a:gd name="connsiteX3-273" fmla="*/ 1004876 w 1731146"/>
              <a:gd name="connsiteY3-274" fmla="*/ 0 h 1588660"/>
              <a:gd name="connsiteX4-275" fmla="*/ 1731146 w 1731146"/>
              <a:gd name="connsiteY4-276" fmla="*/ 776575 h 1588660"/>
              <a:gd name="connsiteX5-277" fmla="*/ 892425 w 1731146"/>
              <a:gd name="connsiteY5-278" fmla="*/ 1588660 h 1588660"/>
              <a:gd name="connsiteX6-279" fmla="*/ 892425 w 1731146"/>
              <a:gd name="connsiteY6-280" fmla="*/ 1232918 h 1588660"/>
              <a:gd name="connsiteX7-281" fmla="*/ 0 w 1731146"/>
              <a:gd name="connsiteY7-282" fmla="*/ 1232918 h 1588660"/>
              <a:gd name="connsiteX8-283" fmla="*/ 281126 w 1731146"/>
              <a:gd name="connsiteY8-284" fmla="*/ 620619 h 1588660"/>
              <a:gd name="connsiteX9-285" fmla="*/ 0 w 1731146"/>
              <a:gd name="connsiteY9-286" fmla="*/ 320232 h 1588660"/>
              <a:gd name="connsiteX0-287" fmla="*/ 0 w 1731146"/>
              <a:gd name="connsiteY0-288" fmla="*/ 320232 h 1588660"/>
              <a:gd name="connsiteX1-289" fmla="*/ 556334 w 1731146"/>
              <a:gd name="connsiteY1-290" fmla="*/ 318779 h 1588660"/>
              <a:gd name="connsiteX2-291" fmla="*/ 850996 w 1731146"/>
              <a:gd name="connsiteY2-292" fmla="*/ 59821 h 1588660"/>
              <a:gd name="connsiteX3-293" fmla="*/ 1004876 w 1731146"/>
              <a:gd name="connsiteY3-294" fmla="*/ 0 h 1588660"/>
              <a:gd name="connsiteX4-295" fmla="*/ 1731146 w 1731146"/>
              <a:gd name="connsiteY4-296" fmla="*/ 776575 h 1588660"/>
              <a:gd name="connsiteX5-297" fmla="*/ 892425 w 1731146"/>
              <a:gd name="connsiteY5-298" fmla="*/ 1588660 h 1588660"/>
              <a:gd name="connsiteX6-299" fmla="*/ 892425 w 1731146"/>
              <a:gd name="connsiteY6-300" fmla="*/ 1232918 h 1588660"/>
              <a:gd name="connsiteX7-301" fmla="*/ 0 w 1731146"/>
              <a:gd name="connsiteY7-302" fmla="*/ 1232918 h 1588660"/>
              <a:gd name="connsiteX8-303" fmla="*/ 136124 w 1731146"/>
              <a:gd name="connsiteY8-304" fmla="*/ 922459 h 1588660"/>
              <a:gd name="connsiteX9-305" fmla="*/ 281126 w 1731146"/>
              <a:gd name="connsiteY9-306" fmla="*/ 620619 h 1588660"/>
              <a:gd name="connsiteX10" fmla="*/ 0 w 1731146"/>
              <a:gd name="connsiteY10" fmla="*/ 320232 h 1588660"/>
              <a:gd name="connsiteX0-307" fmla="*/ 0 w 1731146"/>
              <a:gd name="connsiteY0-308" fmla="*/ 320232 h 1588660"/>
              <a:gd name="connsiteX1-309" fmla="*/ 556334 w 1731146"/>
              <a:gd name="connsiteY1-310" fmla="*/ 318779 h 1588660"/>
              <a:gd name="connsiteX2-311" fmla="*/ 850996 w 1731146"/>
              <a:gd name="connsiteY2-312" fmla="*/ 59821 h 1588660"/>
              <a:gd name="connsiteX3-313" fmla="*/ 1004876 w 1731146"/>
              <a:gd name="connsiteY3-314" fmla="*/ 0 h 1588660"/>
              <a:gd name="connsiteX4-315" fmla="*/ 1731146 w 1731146"/>
              <a:gd name="connsiteY4-316" fmla="*/ 776575 h 1588660"/>
              <a:gd name="connsiteX5-317" fmla="*/ 892425 w 1731146"/>
              <a:gd name="connsiteY5-318" fmla="*/ 1588660 h 1588660"/>
              <a:gd name="connsiteX6-319" fmla="*/ 892425 w 1731146"/>
              <a:gd name="connsiteY6-320" fmla="*/ 1232918 h 1588660"/>
              <a:gd name="connsiteX7-321" fmla="*/ 0 w 1731146"/>
              <a:gd name="connsiteY7-322" fmla="*/ 1232918 h 1588660"/>
              <a:gd name="connsiteX8-323" fmla="*/ 266330 w 1731146"/>
              <a:gd name="connsiteY8-324" fmla="*/ 955011 h 1588660"/>
              <a:gd name="connsiteX9-325" fmla="*/ 281126 w 1731146"/>
              <a:gd name="connsiteY9-326" fmla="*/ 620619 h 1588660"/>
              <a:gd name="connsiteX10-327" fmla="*/ 0 w 1731146"/>
              <a:gd name="connsiteY10-328" fmla="*/ 320232 h 1588660"/>
              <a:gd name="connsiteX0-329" fmla="*/ 0 w 1731146"/>
              <a:gd name="connsiteY0-330" fmla="*/ 320232 h 1588660"/>
              <a:gd name="connsiteX1-331" fmla="*/ 556334 w 1731146"/>
              <a:gd name="connsiteY1-332" fmla="*/ 318779 h 1588660"/>
              <a:gd name="connsiteX2-333" fmla="*/ 850996 w 1731146"/>
              <a:gd name="connsiteY2-334" fmla="*/ 59821 h 1588660"/>
              <a:gd name="connsiteX3-335" fmla="*/ 1004876 w 1731146"/>
              <a:gd name="connsiteY3-336" fmla="*/ 0 h 1588660"/>
              <a:gd name="connsiteX4-337" fmla="*/ 1731146 w 1731146"/>
              <a:gd name="connsiteY4-338" fmla="*/ 776575 h 1588660"/>
              <a:gd name="connsiteX5-339" fmla="*/ 892425 w 1731146"/>
              <a:gd name="connsiteY5-340" fmla="*/ 1588660 h 1588660"/>
              <a:gd name="connsiteX6-341" fmla="*/ 892425 w 1731146"/>
              <a:gd name="connsiteY6-342" fmla="*/ 1232918 h 1588660"/>
              <a:gd name="connsiteX7-343" fmla="*/ 582967 w 1731146"/>
              <a:gd name="connsiteY7-344" fmla="*/ 1233178 h 1588660"/>
              <a:gd name="connsiteX8-345" fmla="*/ 0 w 1731146"/>
              <a:gd name="connsiteY8-346" fmla="*/ 1232918 h 1588660"/>
              <a:gd name="connsiteX9-347" fmla="*/ 266330 w 1731146"/>
              <a:gd name="connsiteY9-348" fmla="*/ 955011 h 1588660"/>
              <a:gd name="connsiteX10-349" fmla="*/ 281126 w 1731146"/>
              <a:gd name="connsiteY10-350" fmla="*/ 620619 h 1588660"/>
              <a:gd name="connsiteX11" fmla="*/ 0 w 1731146"/>
              <a:gd name="connsiteY11" fmla="*/ 320232 h 1588660"/>
              <a:gd name="connsiteX0-351" fmla="*/ 0 w 1731146"/>
              <a:gd name="connsiteY0-352" fmla="*/ 320232 h 1588660"/>
              <a:gd name="connsiteX1-353" fmla="*/ 556334 w 1731146"/>
              <a:gd name="connsiteY1-354" fmla="*/ 318779 h 1588660"/>
              <a:gd name="connsiteX2-355" fmla="*/ 850996 w 1731146"/>
              <a:gd name="connsiteY2-356" fmla="*/ 59821 h 1588660"/>
              <a:gd name="connsiteX3-357" fmla="*/ 1004876 w 1731146"/>
              <a:gd name="connsiteY3-358" fmla="*/ 0 h 1588660"/>
              <a:gd name="connsiteX4-359" fmla="*/ 1731146 w 1731146"/>
              <a:gd name="connsiteY4-360" fmla="*/ 776575 h 1588660"/>
              <a:gd name="connsiteX5-361" fmla="*/ 892425 w 1731146"/>
              <a:gd name="connsiteY5-362" fmla="*/ 1588660 h 1588660"/>
              <a:gd name="connsiteX6-363" fmla="*/ 853956 w 1731146"/>
              <a:gd name="connsiteY6-364" fmla="*/ 1460778 h 1588660"/>
              <a:gd name="connsiteX7-365" fmla="*/ 582967 w 1731146"/>
              <a:gd name="connsiteY7-366" fmla="*/ 1233178 h 1588660"/>
              <a:gd name="connsiteX8-367" fmla="*/ 0 w 1731146"/>
              <a:gd name="connsiteY8-368" fmla="*/ 1232918 h 1588660"/>
              <a:gd name="connsiteX9-369" fmla="*/ 266330 w 1731146"/>
              <a:gd name="connsiteY9-370" fmla="*/ 955011 h 1588660"/>
              <a:gd name="connsiteX10-371" fmla="*/ 281126 w 1731146"/>
              <a:gd name="connsiteY10-372" fmla="*/ 620619 h 1588660"/>
              <a:gd name="connsiteX11-373" fmla="*/ 0 w 1731146"/>
              <a:gd name="connsiteY11-374" fmla="*/ 320232 h 1588660"/>
              <a:gd name="connsiteX0-375" fmla="*/ 0 w 1731146"/>
              <a:gd name="connsiteY0-376" fmla="*/ 320232 h 1517638"/>
              <a:gd name="connsiteX1-377" fmla="*/ 556334 w 1731146"/>
              <a:gd name="connsiteY1-378" fmla="*/ 318779 h 1517638"/>
              <a:gd name="connsiteX2-379" fmla="*/ 850996 w 1731146"/>
              <a:gd name="connsiteY2-380" fmla="*/ 59821 h 1517638"/>
              <a:gd name="connsiteX3-381" fmla="*/ 1004876 w 1731146"/>
              <a:gd name="connsiteY3-382" fmla="*/ 0 h 1517638"/>
              <a:gd name="connsiteX4-383" fmla="*/ 1731146 w 1731146"/>
              <a:gd name="connsiteY4-384" fmla="*/ 776575 h 1517638"/>
              <a:gd name="connsiteX5-385" fmla="*/ 1010794 w 1731146"/>
              <a:gd name="connsiteY5-386" fmla="*/ 1517638 h 1517638"/>
              <a:gd name="connsiteX6-387" fmla="*/ 853956 w 1731146"/>
              <a:gd name="connsiteY6-388" fmla="*/ 1460778 h 1517638"/>
              <a:gd name="connsiteX7-389" fmla="*/ 582967 w 1731146"/>
              <a:gd name="connsiteY7-390" fmla="*/ 1233178 h 1517638"/>
              <a:gd name="connsiteX8-391" fmla="*/ 0 w 1731146"/>
              <a:gd name="connsiteY8-392" fmla="*/ 1232918 h 1517638"/>
              <a:gd name="connsiteX9-393" fmla="*/ 266330 w 1731146"/>
              <a:gd name="connsiteY9-394" fmla="*/ 955011 h 1517638"/>
              <a:gd name="connsiteX10-395" fmla="*/ 281126 w 1731146"/>
              <a:gd name="connsiteY10-396" fmla="*/ 620619 h 1517638"/>
              <a:gd name="connsiteX11-397" fmla="*/ 0 w 1731146"/>
              <a:gd name="connsiteY11-398" fmla="*/ 320232 h 1517638"/>
              <a:gd name="connsiteX0-399" fmla="*/ 0 w 1589104"/>
              <a:gd name="connsiteY0-400" fmla="*/ 320232 h 1517638"/>
              <a:gd name="connsiteX1-401" fmla="*/ 556334 w 1589104"/>
              <a:gd name="connsiteY1-402" fmla="*/ 318779 h 1517638"/>
              <a:gd name="connsiteX2-403" fmla="*/ 850996 w 1589104"/>
              <a:gd name="connsiteY2-404" fmla="*/ 59821 h 1517638"/>
              <a:gd name="connsiteX3-405" fmla="*/ 1004876 w 1589104"/>
              <a:gd name="connsiteY3-406" fmla="*/ 0 h 1517638"/>
              <a:gd name="connsiteX4-407" fmla="*/ 1589104 w 1589104"/>
              <a:gd name="connsiteY4-408" fmla="*/ 936373 h 1517638"/>
              <a:gd name="connsiteX5-409" fmla="*/ 1010794 w 1589104"/>
              <a:gd name="connsiteY5-410" fmla="*/ 1517638 h 1517638"/>
              <a:gd name="connsiteX6-411" fmla="*/ 853956 w 1589104"/>
              <a:gd name="connsiteY6-412" fmla="*/ 1460778 h 1517638"/>
              <a:gd name="connsiteX7-413" fmla="*/ 582967 w 1589104"/>
              <a:gd name="connsiteY7-414" fmla="*/ 1233178 h 1517638"/>
              <a:gd name="connsiteX8-415" fmla="*/ 0 w 1589104"/>
              <a:gd name="connsiteY8-416" fmla="*/ 1232918 h 1517638"/>
              <a:gd name="connsiteX9-417" fmla="*/ 266330 w 1589104"/>
              <a:gd name="connsiteY9-418" fmla="*/ 955011 h 1517638"/>
              <a:gd name="connsiteX10-419" fmla="*/ 281126 w 1589104"/>
              <a:gd name="connsiteY10-420" fmla="*/ 620619 h 1517638"/>
              <a:gd name="connsiteX11-421" fmla="*/ 0 w 1589104"/>
              <a:gd name="connsiteY11-422" fmla="*/ 320232 h 1517638"/>
              <a:gd name="connsiteX0-423" fmla="*/ 0 w 1589104"/>
              <a:gd name="connsiteY0-424" fmla="*/ 320232 h 1517638"/>
              <a:gd name="connsiteX1-425" fmla="*/ 556334 w 1589104"/>
              <a:gd name="connsiteY1-426" fmla="*/ 318779 h 1517638"/>
              <a:gd name="connsiteX2-427" fmla="*/ 850996 w 1589104"/>
              <a:gd name="connsiteY2-428" fmla="*/ 59821 h 1517638"/>
              <a:gd name="connsiteX3-429" fmla="*/ 1004876 w 1589104"/>
              <a:gd name="connsiteY3-430" fmla="*/ 0 h 1517638"/>
              <a:gd name="connsiteX4-431" fmla="*/ 1373080 w 1589104"/>
              <a:gd name="connsiteY4-432" fmla="*/ 591026 h 1517638"/>
              <a:gd name="connsiteX5-433" fmla="*/ 1589104 w 1589104"/>
              <a:gd name="connsiteY5-434" fmla="*/ 936373 h 1517638"/>
              <a:gd name="connsiteX6-435" fmla="*/ 1010794 w 1589104"/>
              <a:gd name="connsiteY6-436" fmla="*/ 1517638 h 1517638"/>
              <a:gd name="connsiteX7-437" fmla="*/ 853956 w 1589104"/>
              <a:gd name="connsiteY7-438" fmla="*/ 1460778 h 1517638"/>
              <a:gd name="connsiteX8-439" fmla="*/ 582967 w 1589104"/>
              <a:gd name="connsiteY8-440" fmla="*/ 1233178 h 1517638"/>
              <a:gd name="connsiteX9-441" fmla="*/ 0 w 1589104"/>
              <a:gd name="connsiteY9-442" fmla="*/ 1232918 h 1517638"/>
              <a:gd name="connsiteX10-443" fmla="*/ 266330 w 1589104"/>
              <a:gd name="connsiteY10-444" fmla="*/ 955011 h 1517638"/>
              <a:gd name="connsiteX11-445" fmla="*/ 281126 w 1589104"/>
              <a:gd name="connsiteY11-446" fmla="*/ 620619 h 1517638"/>
              <a:gd name="connsiteX12" fmla="*/ 0 w 1589104"/>
              <a:gd name="connsiteY12" fmla="*/ 320232 h 1517638"/>
              <a:gd name="connsiteX0-447" fmla="*/ 0 w 1589104"/>
              <a:gd name="connsiteY0-448" fmla="*/ 320232 h 1517638"/>
              <a:gd name="connsiteX1-449" fmla="*/ 556334 w 1589104"/>
              <a:gd name="connsiteY1-450" fmla="*/ 318779 h 1517638"/>
              <a:gd name="connsiteX2-451" fmla="*/ 850996 w 1589104"/>
              <a:gd name="connsiteY2-452" fmla="*/ 59821 h 1517638"/>
              <a:gd name="connsiteX3-453" fmla="*/ 1004876 w 1589104"/>
              <a:gd name="connsiteY3-454" fmla="*/ 0 h 1517638"/>
              <a:gd name="connsiteX4-455" fmla="*/ 1583185 w 1589104"/>
              <a:gd name="connsiteY4-456" fmla="*/ 596945 h 1517638"/>
              <a:gd name="connsiteX5-457" fmla="*/ 1589104 w 1589104"/>
              <a:gd name="connsiteY5-458" fmla="*/ 936373 h 1517638"/>
              <a:gd name="connsiteX6-459" fmla="*/ 1010794 w 1589104"/>
              <a:gd name="connsiteY6-460" fmla="*/ 1517638 h 1517638"/>
              <a:gd name="connsiteX7-461" fmla="*/ 853956 w 1589104"/>
              <a:gd name="connsiteY7-462" fmla="*/ 1460778 h 1517638"/>
              <a:gd name="connsiteX8-463" fmla="*/ 582967 w 1589104"/>
              <a:gd name="connsiteY8-464" fmla="*/ 1233178 h 1517638"/>
              <a:gd name="connsiteX9-465" fmla="*/ 0 w 1589104"/>
              <a:gd name="connsiteY9-466" fmla="*/ 1232918 h 1517638"/>
              <a:gd name="connsiteX10-467" fmla="*/ 266330 w 1589104"/>
              <a:gd name="connsiteY10-468" fmla="*/ 955011 h 1517638"/>
              <a:gd name="connsiteX11-469" fmla="*/ 281126 w 1589104"/>
              <a:gd name="connsiteY11-470" fmla="*/ 620619 h 1517638"/>
              <a:gd name="connsiteX12-471" fmla="*/ 0 w 1589104"/>
              <a:gd name="connsiteY12-472" fmla="*/ 320232 h 1517638"/>
              <a:gd name="connsiteX0-473" fmla="*/ 0 w 1592063"/>
              <a:gd name="connsiteY0-474" fmla="*/ 320232 h 1517638"/>
              <a:gd name="connsiteX1-475" fmla="*/ 556334 w 1592063"/>
              <a:gd name="connsiteY1-476" fmla="*/ 318779 h 1517638"/>
              <a:gd name="connsiteX2-477" fmla="*/ 850996 w 1592063"/>
              <a:gd name="connsiteY2-478" fmla="*/ 59821 h 1517638"/>
              <a:gd name="connsiteX3-479" fmla="*/ 1004876 w 1592063"/>
              <a:gd name="connsiteY3-480" fmla="*/ 0 h 1517638"/>
              <a:gd name="connsiteX4-481" fmla="*/ 1583185 w 1592063"/>
              <a:gd name="connsiteY4-482" fmla="*/ 596945 h 1517638"/>
              <a:gd name="connsiteX5-483" fmla="*/ 1592063 w 1592063"/>
              <a:gd name="connsiteY5-484" fmla="*/ 942292 h 1517638"/>
              <a:gd name="connsiteX6-485" fmla="*/ 1010794 w 1592063"/>
              <a:gd name="connsiteY6-486" fmla="*/ 1517638 h 1517638"/>
              <a:gd name="connsiteX7-487" fmla="*/ 853956 w 1592063"/>
              <a:gd name="connsiteY7-488" fmla="*/ 1460778 h 1517638"/>
              <a:gd name="connsiteX8-489" fmla="*/ 582967 w 1592063"/>
              <a:gd name="connsiteY8-490" fmla="*/ 1233178 h 1517638"/>
              <a:gd name="connsiteX9-491" fmla="*/ 0 w 1592063"/>
              <a:gd name="connsiteY9-492" fmla="*/ 1232918 h 1517638"/>
              <a:gd name="connsiteX10-493" fmla="*/ 266330 w 1592063"/>
              <a:gd name="connsiteY10-494" fmla="*/ 955011 h 1517638"/>
              <a:gd name="connsiteX11-495" fmla="*/ 281126 w 1592063"/>
              <a:gd name="connsiteY11-496" fmla="*/ 620619 h 1517638"/>
              <a:gd name="connsiteX12-497" fmla="*/ 0 w 1592063"/>
              <a:gd name="connsiteY12-498" fmla="*/ 320232 h 1517638"/>
              <a:gd name="connsiteX0-499" fmla="*/ 0 w 1589104"/>
              <a:gd name="connsiteY0-500" fmla="*/ 320232 h 1517638"/>
              <a:gd name="connsiteX1-501" fmla="*/ 556334 w 1589104"/>
              <a:gd name="connsiteY1-502" fmla="*/ 318779 h 1517638"/>
              <a:gd name="connsiteX2-503" fmla="*/ 850996 w 1589104"/>
              <a:gd name="connsiteY2-504" fmla="*/ 59821 h 1517638"/>
              <a:gd name="connsiteX3-505" fmla="*/ 1004876 w 1589104"/>
              <a:gd name="connsiteY3-506" fmla="*/ 0 h 1517638"/>
              <a:gd name="connsiteX4-507" fmla="*/ 1583185 w 1589104"/>
              <a:gd name="connsiteY4-508" fmla="*/ 596945 h 1517638"/>
              <a:gd name="connsiteX5-509" fmla="*/ 1589104 w 1589104"/>
              <a:gd name="connsiteY5-510" fmla="*/ 948210 h 1517638"/>
              <a:gd name="connsiteX6-511" fmla="*/ 1010794 w 1589104"/>
              <a:gd name="connsiteY6-512" fmla="*/ 1517638 h 1517638"/>
              <a:gd name="connsiteX7-513" fmla="*/ 853956 w 1589104"/>
              <a:gd name="connsiteY7-514" fmla="*/ 1460778 h 1517638"/>
              <a:gd name="connsiteX8-515" fmla="*/ 582967 w 1589104"/>
              <a:gd name="connsiteY8-516" fmla="*/ 1233178 h 1517638"/>
              <a:gd name="connsiteX9-517" fmla="*/ 0 w 1589104"/>
              <a:gd name="connsiteY9-518" fmla="*/ 1232918 h 1517638"/>
              <a:gd name="connsiteX10-519" fmla="*/ 266330 w 1589104"/>
              <a:gd name="connsiteY10-520" fmla="*/ 955011 h 1517638"/>
              <a:gd name="connsiteX11-521" fmla="*/ 281126 w 1589104"/>
              <a:gd name="connsiteY11-522" fmla="*/ 620619 h 1517638"/>
              <a:gd name="connsiteX12-523" fmla="*/ 0 w 1589104"/>
              <a:gd name="connsiteY12-524" fmla="*/ 320232 h 1517638"/>
              <a:gd name="connsiteX0-525" fmla="*/ 0 w 1589104"/>
              <a:gd name="connsiteY0-526" fmla="*/ 320232 h 1514679"/>
              <a:gd name="connsiteX1-527" fmla="*/ 556334 w 1589104"/>
              <a:gd name="connsiteY1-528" fmla="*/ 318779 h 1514679"/>
              <a:gd name="connsiteX2-529" fmla="*/ 850996 w 1589104"/>
              <a:gd name="connsiteY2-530" fmla="*/ 59821 h 1514679"/>
              <a:gd name="connsiteX3-531" fmla="*/ 1004876 w 1589104"/>
              <a:gd name="connsiteY3-532" fmla="*/ 0 h 1514679"/>
              <a:gd name="connsiteX4-533" fmla="*/ 1583185 w 1589104"/>
              <a:gd name="connsiteY4-534" fmla="*/ 596945 h 1514679"/>
              <a:gd name="connsiteX5-535" fmla="*/ 1589104 w 1589104"/>
              <a:gd name="connsiteY5-536" fmla="*/ 948210 h 1514679"/>
              <a:gd name="connsiteX6-537" fmla="*/ 1013753 w 1589104"/>
              <a:gd name="connsiteY6-538" fmla="*/ 1514679 h 1514679"/>
              <a:gd name="connsiteX7-539" fmla="*/ 853956 w 1589104"/>
              <a:gd name="connsiteY7-540" fmla="*/ 1460778 h 1514679"/>
              <a:gd name="connsiteX8-541" fmla="*/ 582967 w 1589104"/>
              <a:gd name="connsiteY8-542" fmla="*/ 1233178 h 1514679"/>
              <a:gd name="connsiteX9-543" fmla="*/ 0 w 1589104"/>
              <a:gd name="connsiteY9-544" fmla="*/ 1232918 h 1514679"/>
              <a:gd name="connsiteX10-545" fmla="*/ 266330 w 1589104"/>
              <a:gd name="connsiteY10-546" fmla="*/ 955011 h 1514679"/>
              <a:gd name="connsiteX11-547" fmla="*/ 281126 w 1589104"/>
              <a:gd name="connsiteY11-548" fmla="*/ 620619 h 1514679"/>
              <a:gd name="connsiteX12-549" fmla="*/ 0 w 1589104"/>
              <a:gd name="connsiteY12-550" fmla="*/ 320232 h 1514679"/>
              <a:gd name="connsiteX0-551" fmla="*/ 0 w 1589104"/>
              <a:gd name="connsiteY0-552" fmla="*/ 320232 h 1514679"/>
              <a:gd name="connsiteX1-553" fmla="*/ 556334 w 1589104"/>
              <a:gd name="connsiteY1-554" fmla="*/ 318779 h 1514679"/>
              <a:gd name="connsiteX2-555" fmla="*/ 850996 w 1589104"/>
              <a:gd name="connsiteY2-556" fmla="*/ 59821 h 1514679"/>
              <a:gd name="connsiteX3-557" fmla="*/ 1004876 w 1589104"/>
              <a:gd name="connsiteY3-558" fmla="*/ 0 h 1514679"/>
              <a:gd name="connsiteX4-559" fmla="*/ 1583185 w 1589104"/>
              <a:gd name="connsiteY4-560" fmla="*/ 596945 h 1514679"/>
              <a:gd name="connsiteX5-561" fmla="*/ 1589104 w 1589104"/>
              <a:gd name="connsiteY5-562" fmla="*/ 948210 h 1514679"/>
              <a:gd name="connsiteX6-563" fmla="*/ 1013753 w 1589104"/>
              <a:gd name="connsiteY6-564" fmla="*/ 1514679 h 1514679"/>
              <a:gd name="connsiteX7-565" fmla="*/ 853956 w 1589104"/>
              <a:gd name="connsiteY7-566" fmla="*/ 1460778 h 1514679"/>
              <a:gd name="connsiteX8-567" fmla="*/ 582967 w 1589104"/>
              <a:gd name="connsiteY8-568" fmla="*/ 1233178 h 1514679"/>
              <a:gd name="connsiteX9-569" fmla="*/ 0 w 1589104"/>
              <a:gd name="connsiteY9-570" fmla="*/ 1232918 h 1514679"/>
              <a:gd name="connsiteX10-571" fmla="*/ 266330 w 1589104"/>
              <a:gd name="connsiteY10-572" fmla="*/ 955011 h 1514679"/>
              <a:gd name="connsiteX11-573" fmla="*/ 287045 w 1589104"/>
              <a:gd name="connsiteY11-574" fmla="*/ 611742 h 1514679"/>
              <a:gd name="connsiteX12-575" fmla="*/ 0 w 1589104"/>
              <a:gd name="connsiteY12-576" fmla="*/ 320232 h 1514679"/>
              <a:gd name="connsiteX0-577" fmla="*/ 0 w 1589104"/>
              <a:gd name="connsiteY0-578" fmla="*/ 320232 h 1514679"/>
              <a:gd name="connsiteX1-579" fmla="*/ 556334 w 1589104"/>
              <a:gd name="connsiteY1-580" fmla="*/ 318779 h 1514679"/>
              <a:gd name="connsiteX2-581" fmla="*/ 850996 w 1589104"/>
              <a:gd name="connsiteY2-582" fmla="*/ 59821 h 1514679"/>
              <a:gd name="connsiteX3-583" fmla="*/ 1004876 w 1589104"/>
              <a:gd name="connsiteY3-584" fmla="*/ 0 h 1514679"/>
              <a:gd name="connsiteX4-585" fmla="*/ 1583185 w 1589104"/>
              <a:gd name="connsiteY4-586" fmla="*/ 596945 h 1514679"/>
              <a:gd name="connsiteX5-587" fmla="*/ 1589104 w 1589104"/>
              <a:gd name="connsiteY5-588" fmla="*/ 948210 h 1514679"/>
              <a:gd name="connsiteX6-589" fmla="*/ 1013753 w 1589104"/>
              <a:gd name="connsiteY6-590" fmla="*/ 1514679 h 1514679"/>
              <a:gd name="connsiteX7-591" fmla="*/ 853956 w 1589104"/>
              <a:gd name="connsiteY7-592" fmla="*/ 1460778 h 1514679"/>
              <a:gd name="connsiteX8-593" fmla="*/ 582967 w 1589104"/>
              <a:gd name="connsiteY8-594" fmla="*/ 1233178 h 1514679"/>
              <a:gd name="connsiteX9-595" fmla="*/ 0 w 1589104"/>
              <a:gd name="connsiteY9-596" fmla="*/ 1232918 h 1514679"/>
              <a:gd name="connsiteX10-597" fmla="*/ 266330 w 1589104"/>
              <a:gd name="connsiteY10-598" fmla="*/ 955011 h 1514679"/>
              <a:gd name="connsiteX11-599" fmla="*/ 287045 w 1589104"/>
              <a:gd name="connsiteY11-600" fmla="*/ 611742 h 1514679"/>
              <a:gd name="connsiteX12-601" fmla="*/ 0 w 1589104"/>
              <a:gd name="connsiteY12-602" fmla="*/ 320232 h 1514679"/>
              <a:gd name="connsiteX0-603" fmla="*/ 0 w 1589104"/>
              <a:gd name="connsiteY0-604" fmla="*/ 320232 h 1514679"/>
              <a:gd name="connsiteX1-605" fmla="*/ 556334 w 1589104"/>
              <a:gd name="connsiteY1-606" fmla="*/ 318779 h 1514679"/>
              <a:gd name="connsiteX2-607" fmla="*/ 850996 w 1589104"/>
              <a:gd name="connsiteY2-608" fmla="*/ 59821 h 1514679"/>
              <a:gd name="connsiteX3-609" fmla="*/ 1004876 w 1589104"/>
              <a:gd name="connsiteY3-610" fmla="*/ 0 h 1514679"/>
              <a:gd name="connsiteX4-611" fmla="*/ 1583185 w 1589104"/>
              <a:gd name="connsiteY4-612" fmla="*/ 596945 h 1514679"/>
              <a:gd name="connsiteX5-613" fmla="*/ 1589104 w 1589104"/>
              <a:gd name="connsiteY5-614" fmla="*/ 948210 h 1514679"/>
              <a:gd name="connsiteX6-615" fmla="*/ 1013753 w 1589104"/>
              <a:gd name="connsiteY6-616" fmla="*/ 1514679 h 1514679"/>
              <a:gd name="connsiteX7-617" fmla="*/ 853956 w 1589104"/>
              <a:gd name="connsiteY7-618" fmla="*/ 1460778 h 1514679"/>
              <a:gd name="connsiteX8-619" fmla="*/ 582967 w 1589104"/>
              <a:gd name="connsiteY8-620" fmla="*/ 1233178 h 1514679"/>
              <a:gd name="connsiteX9-621" fmla="*/ 0 w 1589104"/>
              <a:gd name="connsiteY9-622" fmla="*/ 1232918 h 1514679"/>
              <a:gd name="connsiteX10-623" fmla="*/ 266330 w 1589104"/>
              <a:gd name="connsiteY10-624" fmla="*/ 955011 h 1514679"/>
              <a:gd name="connsiteX11-625" fmla="*/ 287045 w 1589104"/>
              <a:gd name="connsiteY11-626" fmla="*/ 611742 h 1514679"/>
              <a:gd name="connsiteX12-627" fmla="*/ 0 w 1589104"/>
              <a:gd name="connsiteY12-628" fmla="*/ 320232 h 1514679"/>
              <a:gd name="connsiteX0-629" fmla="*/ 0 w 1589104"/>
              <a:gd name="connsiteY0-630" fmla="*/ 320232 h 1514679"/>
              <a:gd name="connsiteX1-631" fmla="*/ 556334 w 1589104"/>
              <a:gd name="connsiteY1-632" fmla="*/ 318779 h 1514679"/>
              <a:gd name="connsiteX2-633" fmla="*/ 850996 w 1589104"/>
              <a:gd name="connsiteY2-634" fmla="*/ 59821 h 1514679"/>
              <a:gd name="connsiteX3-635" fmla="*/ 1004876 w 1589104"/>
              <a:gd name="connsiteY3-636" fmla="*/ 0 h 1514679"/>
              <a:gd name="connsiteX4-637" fmla="*/ 1583185 w 1589104"/>
              <a:gd name="connsiteY4-638" fmla="*/ 596945 h 1514679"/>
              <a:gd name="connsiteX5-639" fmla="*/ 1589104 w 1589104"/>
              <a:gd name="connsiteY5-640" fmla="*/ 948210 h 1514679"/>
              <a:gd name="connsiteX6-641" fmla="*/ 1013753 w 1589104"/>
              <a:gd name="connsiteY6-642" fmla="*/ 1514679 h 1514679"/>
              <a:gd name="connsiteX7-643" fmla="*/ 853956 w 1589104"/>
              <a:gd name="connsiteY7-644" fmla="*/ 1460778 h 1514679"/>
              <a:gd name="connsiteX8-645" fmla="*/ 582967 w 1589104"/>
              <a:gd name="connsiteY8-646" fmla="*/ 1233178 h 1514679"/>
              <a:gd name="connsiteX9-647" fmla="*/ 0 w 1589104"/>
              <a:gd name="connsiteY9-648" fmla="*/ 1232918 h 1514679"/>
              <a:gd name="connsiteX10-649" fmla="*/ 266330 w 1589104"/>
              <a:gd name="connsiteY10-650" fmla="*/ 955011 h 1514679"/>
              <a:gd name="connsiteX11-651" fmla="*/ 287045 w 1589104"/>
              <a:gd name="connsiteY11-652" fmla="*/ 611742 h 1514679"/>
              <a:gd name="connsiteX12-653" fmla="*/ 0 w 1589104"/>
              <a:gd name="connsiteY12-654" fmla="*/ 320232 h 1514679"/>
              <a:gd name="connsiteX0-655" fmla="*/ 0 w 1589104"/>
              <a:gd name="connsiteY0-656" fmla="*/ 320232 h 1514679"/>
              <a:gd name="connsiteX1-657" fmla="*/ 556334 w 1589104"/>
              <a:gd name="connsiteY1-658" fmla="*/ 318779 h 1514679"/>
              <a:gd name="connsiteX2-659" fmla="*/ 850996 w 1589104"/>
              <a:gd name="connsiteY2-660" fmla="*/ 59821 h 1514679"/>
              <a:gd name="connsiteX3-661" fmla="*/ 1004876 w 1589104"/>
              <a:gd name="connsiteY3-662" fmla="*/ 0 h 1514679"/>
              <a:gd name="connsiteX4-663" fmla="*/ 1583185 w 1589104"/>
              <a:gd name="connsiteY4-664" fmla="*/ 596945 h 1514679"/>
              <a:gd name="connsiteX5-665" fmla="*/ 1589104 w 1589104"/>
              <a:gd name="connsiteY5-666" fmla="*/ 948210 h 1514679"/>
              <a:gd name="connsiteX6-667" fmla="*/ 1013753 w 1589104"/>
              <a:gd name="connsiteY6-668" fmla="*/ 1514679 h 1514679"/>
              <a:gd name="connsiteX7-669" fmla="*/ 853956 w 1589104"/>
              <a:gd name="connsiteY7-670" fmla="*/ 1460778 h 1514679"/>
              <a:gd name="connsiteX8-671" fmla="*/ 582967 w 1589104"/>
              <a:gd name="connsiteY8-672" fmla="*/ 1233178 h 1514679"/>
              <a:gd name="connsiteX9-673" fmla="*/ 0 w 1589104"/>
              <a:gd name="connsiteY9-674" fmla="*/ 1232918 h 1514679"/>
              <a:gd name="connsiteX10-675" fmla="*/ 266330 w 1589104"/>
              <a:gd name="connsiteY10-676" fmla="*/ 955011 h 1514679"/>
              <a:gd name="connsiteX11-677" fmla="*/ 287045 w 1589104"/>
              <a:gd name="connsiteY11-678" fmla="*/ 611742 h 1514679"/>
              <a:gd name="connsiteX12-679" fmla="*/ 0 w 1589104"/>
              <a:gd name="connsiteY12-680" fmla="*/ 320232 h 1514679"/>
              <a:gd name="connsiteX0-681" fmla="*/ 0 w 1589104"/>
              <a:gd name="connsiteY0-682" fmla="*/ 320232 h 1514679"/>
              <a:gd name="connsiteX1-683" fmla="*/ 556334 w 1589104"/>
              <a:gd name="connsiteY1-684" fmla="*/ 318779 h 1514679"/>
              <a:gd name="connsiteX2-685" fmla="*/ 850996 w 1589104"/>
              <a:gd name="connsiteY2-686" fmla="*/ 59821 h 1514679"/>
              <a:gd name="connsiteX3-687" fmla="*/ 1004876 w 1589104"/>
              <a:gd name="connsiteY3-688" fmla="*/ 0 h 1514679"/>
              <a:gd name="connsiteX4-689" fmla="*/ 1583185 w 1589104"/>
              <a:gd name="connsiteY4-690" fmla="*/ 596945 h 1514679"/>
              <a:gd name="connsiteX5-691" fmla="*/ 1589104 w 1589104"/>
              <a:gd name="connsiteY5-692" fmla="*/ 948210 h 1514679"/>
              <a:gd name="connsiteX6-693" fmla="*/ 1013753 w 1589104"/>
              <a:gd name="connsiteY6-694" fmla="*/ 1514679 h 1514679"/>
              <a:gd name="connsiteX7-695" fmla="*/ 853956 w 1589104"/>
              <a:gd name="connsiteY7-696" fmla="*/ 1460778 h 1514679"/>
              <a:gd name="connsiteX8-697" fmla="*/ 582967 w 1589104"/>
              <a:gd name="connsiteY8-698" fmla="*/ 1233178 h 1514679"/>
              <a:gd name="connsiteX9-699" fmla="*/ 0 w 1589104"/>
              <a:gd name="connsiteY9-700" fmla="*/ 1232918 h 1514679"/>
              <a:gd name="connsiteX10-701" fmla="*/ 266330 w 1589104"/>
              <a:gd name="connsiteY10-702" fmla="*/ 955011 h 1514679"/>
              <a:gd name="connsiteX11-703" fmla="*/ 287045 w 1589104"/>
              <a:gd name="connsiteY11-704" fmla="*/ 611742 h 1514679"/>
              <a:gd name="connsiteX12-705" fmla="*/ 0 w 1589104"/>
              <a:gd name="connsiteY12-706" fmla="*/ 320232 h 1514679"/>
              <a:gd name="connsiteX0-707" fmla="*/ 0 w 1589104"/>
              <a:gd name="connsiteY0-708" fmla="*/ 320232 h 1514679"/>
              <a:gd name="connsiteX1-709" fmla="*/ 556334 w 1589104"/>
              <a:gd name="connsiteY1-710" fmla="*/ 318779 h 1514679"/>
              <a:gd name="connsiteX2-711" fmla="*/ 850996 w 1589104"/>
              <a:gd name="connsiteY2-712" fmla="*/ 59821 h 1514679"/>
              <a:gd name="connsiteX3-713" fmla="*/ 1004876 w 1589104"/>
              <a:gd name="connsiteY3-714" fmla="*/ 0 h 1514679"/>
              <a:gd name="connsiteX4-715" fmla="*/ 1583185 w 1589104"/>
              <a:gd name="connsiteY4-716" fmla="*/ 596945 h 1514679"/>
              <a:gd name="connsiteX5-717" fmla="*/ 1589104 w 1589104"/>
              <a:gd name="connsiteY5-718" fmla="*/ 948210 h 1514679"/>
              <a:gd name="connsiteX6-719" fmla="*/ 1013753 w 1589104"/>
              <a:gd name="connsiteY6-720" fmla="*/ 1514679 h 1514679"/>
              <a:gd name="connsiteX7-721" fmla="*/ 853956 w 1589104"/>
              <a:gd name="connsiteY7-722" fmla="*/ 1460778 h 1514679"/>
              <a:gd name="connsiteX8-723" fmla="*/ 582967 w 1589104"/>
              <a:gd name="connsiteY8-724" fmla="*/ 1233178 h 1514679"/>
              <a:gd name="connsiteX9-725" fmla="*/ 0 w 1589104"/>
              <a:gd name="connsiteY9-726" fmla="*/ 1232918 h 1514679"/>
              <a:gd name="connsiteX10-727" fmla="*/ 266330 w 1589104"/>
              <a:gd name="connsiteY10-728" fmla="*/ 955011 h 1514679"/>
              <a:gd name="connsiteX11-729" fmla="*/ 287045 w 1589104"/>
              <a:gd name="connsiteY11-730" fmla="*/ 611742 h 1514679"/>
              <a:gd name="connsiteX12-731" fmla="*/ 0 w 1589104"/>
              <a:gd name="connsiteY12-732" fmla="*/ 320232 h 1514679"/>
              <a:gd name="connsiteX0-733" fmla="*/ 0 w 1589104"/>
              <a:gd name="connsiteY0-734" fmla="*/ 320232 h 1514679"/>
              <a:gd name="connsiteX1-735" fmla="*/ 556334 w 1589104"/>
              <a:gd name="connsiteY1-736" fmla="*/ 318779 h 1514679"/>
              <a:gd name="connsiteX2-737" fmla="*/ 850996 w 1589104"/>
              <a:gd name="connsiteY2-738" fmla="*/ 59821 h 1514679"/>
              <a:gd name="connsiteX3-739" fmla="*/ 1004876 w 1589104"/>
              <a:gd name="connsiteY3-740" fmla="*/ 0 h 1514679"/>
              <a:gd name="connsiteX4-741" fmla="*/ 1583185 w 1589104"/>
              <a:gd name="connsiteY4-742" fmla="*/ 596945 h 1514679"/>
              <a:gd name="connsiteX5-743" fmla="*/ 1589104 w 1589104"/>
              <a:gd name="connsiteY5-744" fmla="*/ 948210 h 1514679"/>
              <a:gd name="connsiteX6-745" fmla="*/ 1013753 w 1589104"/>
              <a:gd name="connsiteY6-746" fmla="*/ 1514679 h 1514679"/>
              <a:gd name="connsiteX7-747" fmla="*/ 853956 w 1589104"/>
              <a:gd name="connsiteY7-748" fmla="*/ 1460778 h 1514679"/>
              <a:gd name="connsiteX8-749" fmla="*/ 582967 w 1589104"/>
              <a:gd name="connsiteY8-750" fmla="*/ 1233178 h 1514679"/>
              <a:gd name="connsiteX9-751" fmla="*/ 0 w 1589104"/>
              <a:gd name="connsiteY9-752" fmla="*/ 1232918 h 1514679"/>
              <a:gd name="connsiteX10-753" fmla="*/ 266330 w 1589104"/>
              <a:gd name="connsiteY10-754" fmla="*/ 955011 h 1514679"/>
              <a:gd name="connsiteX11-755" fmla="*/ 287045 w 1589104"/>
              <a:gd name="connsiteY11-756" fmla="*/ 611742 h 1514679"/>
              <a:gd name="connsiteX12-757" fmla="*/ 0 w 1589104"/>
              <a:gd name="connsiteY12-758" fmla="*/ 320232 h 1514679"/>
              <a:gd name="connsiteX0-759" fmla="*/ 0 w 1589104"/>
              <a:gd name="connsiteY0-760" fmla="*/ 320232 h 1514679"/>
              <a:gd name="connsiteX1-761" fmla="*/ 556334 w 1589104"/>
              <a:gd name="connsiteY1-762" fmla="*/ 318779 h 1514679"/>
              <a:gd name="connsiteX2-763" fmla="*/ 850996 w 1589104"/>
              <a:gd name="connsiteY2-764" fmla="*/ 59821 h 1514679"/>
              <a:gd name="connsiteX3-765" fmla="*/ 1004876 w 1589104"/>
              <a:gd name="connsiteY3-766" fmla="*/ 0 h 1514679"/>
              <a:gd name="connsiteX4-767" fmla="*/ 1583185 w 1589104"/>
              <a:gd name="connsiteY4-768" fmla="*/ 596945 h 1514679"/>
              <a:gd name="connsiteX5-769" fmla="*/ 1589104 w 1589104"/>
              <a:gd name="connsiteY5-770" fmla="*/ 948210 h 1514679"/>
              <a:gd name="connsiteX6-771" fmla="*/ 1013753 w 1589104"/>
              <a:gd name="connsiteY6-772" fmla="*/ 1514679 h 1514679"/>
              <a:gd name="connsiteX7-773" fmla="*/ 853956 w 1589104"/>
              <a:gd name="connsiteY7-774" fmla="*/ 1460778 h 1514679"/>
              <a:gd name="connsiteX8-775" fmla="*/ 582967 w 1589104"/>
              <a:gd name="connsiteY8-776" fmla="*/ 1233178 h 1514679"/>
              <a:gd name="connsiteX9-777" fmla="*/ 0 w 1589104"/>
              <a:gd name="connsiteY9-778" fmla="*/ 1232918 h 1514679"/>
              <a:gd name="connsiteX10-779" fmla="*/ 266330 w 1589104"/>
              <a:gd name="connsiteY10-780" fmla="*/ 955011 h 1514679"/>
              <a:gd name="connsiteX11-781" fmla="*/ 287045 w 1589104"/>
              <a:gd name="connsiteY11-782" fmla="*/ 611742 h 1514679"/>
              <a:gd name="connsiteX12-783" fmla="*/ 0 w 1589104"/>
              <a:gd name="connsiteY12-784" fmla="*/ 320232 h 1514679"/>
              <a:gd name="connsiteX0-785" fmla="*/ 0 w 1589104"/>
              <a:gd name="connsiteY0-786" fmla="*/ 320232 h 1532336"/>
              <a:gd name="connsiteX1-787" fmla="*/ 556334 w 1589104"/>
              <a:gd name="connsiteY1-788" fmla="*/ 318779 h 1532336"/>
              <a:gd name="connsiteX2-789" fmla="*/ 850996 w 1589104"/>
              <a:gd name="connsiteY2-790" fmla="*/ 59821 h 1532336"/>
              <a:gd name="connsiteX3-791" fmla="*/ 1004876 w 1589104"/>
              <a:gd name="connsiteY3-792" fmla="*/ 0 h 1532336"/>
              <a:gd name="connsiteX4-793" fmla="*/ 1583185 w 1589104"/>
              <a:gd name="connsiteY4-794" fmla="*/ 596945 h 1532336"/>
              <a:gd name="connsiteX5-795" fmla="*/ 1589104 w 1589104"/>
              <a:gd name="connsiteY5-796" fmla="*/ 948210 h 1532336"/>
              <a:gd name="connsiteX6-797" fmla="*/ 1013753 w 1589104"/>
              <a:gd name="connsiteY6-798" fmla="*/ 1514679 h 1532336"/>
              <a:gd name="connsiteX7-799" fmla="*/ 853956 w 1589104"/>
              <a:gd name="connsiteY7-800" fmla="*/ 1460778 h 1532336"/>
              <a:gd name="connsiteX8-801" fmla="*/ 582967 w 1589104"/>
              <a:gd name="connsiteY8-802" fmla="*/ 1233178 h 1532336"/>
              <a:gd name="connsiteX9-803" fmla="*/ 0 w 1589104"/>
              <a:gd name="connsiteY9-804" fmla="*/ 1232918 h 1532336"/>
              <a:gd name="connsiteX10-805" fmla="*/ 266330 w 1589104"/>
              <a:gd name="connsiteY10-806" fmla="*/ 955011 h 1532336"/>
              <a:gd name="connsiteX11-807" fmla="*/ 287045 w 1589104"/>
              <a:gd name="connsiteY11-808" fmla="*/ 611742 h 1532336"/>
              <a:gd name="connsiteX12-809" fmla="*/ 0 w 1589104"/>
              <a:gd name="connsiteY12-810" fmla="*/ 320232 h 1532336"/>
              <a:gd name="connsiteX0-811" fmla="*/ 0 w 1589104"/>
              <a:gd name="connsiteY0-812" fmla="*/ 320232 h 1575133"/>
              <a:gd name="connsiteX1-813" fmla="*/ 556334 w 1589104"/>
              <a:gd name="connsiteY1-814" fmla="*/ 318779 h 1575133"/>
              <a:gd name="connsiteX2-815" fmla="*/ 850996 w 1589104"/>
              <a:gd name="connsiteY2-816" fmla="*/ 59821 h 1575133"/>
              <a:gd name="connsiteX3-817" fmla="*/ 1004876 w 1589104"/>
              <a:gd name="connsiteY3-818" fmla="*/ 0 h 1575133"/>
              <a:gd name="connsiteX4-819" fmla="*/ 1583185 w 1589104"/>
              <a:gd name="connsiteY4-820" fmla="*/ 596945 h 1575133"/>
              <a:gd name="connsiteX5-821" fmla="*/ 1589104 w 1589104"/>
              <a:gd name="connsiteY5-822" fmla="*/ 948210 h 1575133"/>
              <a:gd name="connsiteX6-823" fmla="*/ 1013753 w 1589104"/>
              <a:gd name="connsiteY6-824" fmla="*/ 1514679 h 1575133"/>
              <a:gd name="connsiteX7-825" fmla="*/ 853956 w 1589104"/>
              <a:gd name="connsiteY7-826" fmla="*/ 1460778 h 1575133"/>
              <a:gd name="connsiteX8-827" fmla="*/ 582967 w 1589104"/>
              <a:gd name="connsiteY8-828" fmla="*/ 1233178 h 1575133"/>
              <a:gd name="connsiteX9-829" fmla="*/ 0 w 1589104"/>
              <a:gd name="connsiteY9-830" fmla="*/ 1232918 h 1575133"/>
              <a:gd name="connsiteX10-831" fmla="*/ 266330 w 1589104"/>
              <a:gd name="connsiteY10-832" fmla="*/ 955011 h 1575133"/>
              <a:gd name="connsiteX11-833" fmla="*/ 287045 w 1589104"/>
              <a:gd name="connsiteY11-834" fmla="*/ 611742 h 1575133"/>
              <a:gd name="connsiteX12-835" fmla="*/ 0 w 1589104"/>
              <a:gd name="connsiteY12-836" fmla="*/ 320232 h 1575133"/>
              <a:gd name="connsiteX0-837" fmla="*/ 0 w 1589104"/>
              <a:gd name="connsiteY0-838" fmla="*/ 320232 h 1575133"/>
              <a:gd name="connsiteX1-839" fmla="*/ 556334 w 1589104"/>
              <a:gd name="connsiteY1-840" fmla="*/ 318779 h 1575133"/>
              <a:gd name="connsiteX2-841" fmla="*/ 850996 w 1589104"/>
              <a:gd name="connsiteY2-842" fmla="*/ 59821 h 1575133"/>
              <a:gd name="connsiteX3-843" fmla="*/ 1004876 w 1589104"/>
              <a:gd name="connsiteY3-844" fmla="*/ 0 h 1575133"/>
              <a:gd name="connsiteX4-845" fmla="*/ 1583185 w 1589104"/>
              <a:gd name="connsiteY4-846" fmla="*/ 596945 h 1575133"/>
              <a:gd name="connsiteX5-847" fmla="*/ 1589104 w 1589104"/>
              <a:gd name="connsiteY5-848" fmla="*/ 948210 h 1575133"/>
              <a:gd name="connsiteX6-849" fmla="*/ 1013753 w 1589104"/>
              <a:gd name="connsiteY6-850" fmla="*/ 1514679 h 1575133"/>
              <a:gd name="connsiteX7-851" fmla="*/ 853956 w 1589104"/>
              <a:gd name="connsiteY7-852" fmla="*/ 1460778 h 1575133"/>
              <a:gd name="connsiteX8-853" fmla="*/ 582967 w 1589104"/>
              <a:gd name="connsiteY8-854" fmla="*/ 1233178 h 1575133"/>
              <a:gd name="connsiteX9-855" fmla="*/ 0 w 1589104"/>
              <a:gd name="connsiteY9-856" fmla="*/ 1232918 h 1575133"/>
              <a:gd name="connsiteX10-857" fmla="*/ 266330 w 1589104"/>
              <a:gd name="connsiteY10-858" fmla="*/ 955011 h 1575133"/>
              <a:gd name="connsiteX11-859" fmla="*/ 287045 w 1589104"/>
              <a:gd name="connsiteY11-860" fmla="*/ 611742 h 1575133"/>
              <a:gd name="connsiteX12-861" fmla="*/ 0 w 1589104"/>
              <a:gd name="connsiteY12-862" fmla="*/ 320232 h 1575133"/>
              <a:gd name="connsiteX0-863" fmla="*/ 0 w 1589104"/>
              <a:gd name="connsiteY0-864" fmla="*/ 320232 h 1575133"/>
              <a:gd name="connsiteX1-865" fmla="*/ 556334 w 1589104"/>
              <a:gd name="connsiteY1-866" fmla="*/ 318779 h 1575133"/>
              <a:gd name="connsiteX2-867" fmla="*/ 850996 w 1589104"/>
              <a:gd name="connsiteY2-868" fmla="*/ 59821 h 1575133"/>
              <a:gd name="connsiteX3-869" fmla="*/ 1004876 w 1589104"/>
              <a:gd name="connsiteY3-870" fmla="*/ 0 h 1575133"/>
              <a:gd name="connsiteX4-871" fmla="*/ 1583185 w 1589104"/>
              <a:gd name="connsiteY4-872" fmla="*/ 596945 h 1575133"/>
              <a:gd name="connsiteX5-873" fmla="*/ 1589104 w 1589104"/>
              <a:gd name="connsiteY5-874" fmla="*/ 948210 h 1575133"/>
              <a:gd name="connsiteX6-875" fmla="*/ 1013753 w 1589104"/>
              <a:gd name="connsiteY6-876" fmla="*/ 1514679 h 1575133"/>
              <a:gd name="connsiteX7-877" fmla="*/ 853956 w 1589104"/>
              <a:gd name="connsiteY7-878" fmla="*/ 1460778 h 1575133"/>
              <a:gd name="connsiteX8-879" fmla="*/ 582967 w 1589104"/>
              <a:gd name="connsiteY8-880" fmla="*/ 1233178 h 1575133"/>
              <a:gd name="connsiteX9-881" fmla="*/ 0 w 1589104"/>
              <a:gd name="connsiteY9-882" fmla="*/ 1232918 h 1575133"/>
              <a:gd name="connsiteX10-883" fmla="*/ 266330 w 1589104"/>
              <a:gd name="connsiteY10-884" fmla="*/ 955011 h 1575133"/>
              <a:gd name="connsiteX11-885" fmla="*/ 287045 w 1589104"/>
              <a:gd name="connsiteY11-886" fmla="*/ 611742 h 1575133"/>
              <a:gd name="connsiteX12-887" fmla="*/ 0 w 1589104"/>
              <a:gd name="connsiteY12-888" fmla="*/ 320232 h 1575133"/>
              <a:gd name="connsiteX0-889" fmla="*/ 0 w 1589104"/>
              <a:gd name="connsiteY0-890" fmla="*/ 320232 h 1575133"/>
              <a:gd name="connsiteX1-891" fmla="*/ 556334 w 1589104"/>
              <a:gd name="connsiteY1-892" fmla="*/ 318779 h 1575133"/>
              <a:gd name="connsiteX2-893" fmla="*/ 850996 w 1589104"/>
              <a:gd name="connsiteY2-894" fmla="*/ 59821 h 1575133"/>
              <a:gd name="connsiteX3-895" fmla="*/ 1004876 w 1589104"/>
              <a:gd name="connsiteY3-896" fmla="*/ 0 h 1575133"/>
              <a:gd name="connsiteX4-897" fmla="*/ 1583185 w 1589104"/>
              <a:gd name="connsiteY4-898" fmla="*/ 596945 h 1575133"/>
              <a:gd name="connsiteX5-899" fmla="*/ 1589104 w 1589104"/>
              <a:gd name="connsiteY5-900" fmla="*/ 948210 h 1575133"/>
              <a:gd name="connsiteX6-901" fmla="*/ 1013753 w 1589104"/>
              <a:gd name="connsiteY6-902" fmla="*/ 1514679 h 1575133"/>
              <a:gd name="connsiteX7-903" fmla="*/ 853956 w 1589104"/>
              <a:gd name="connsiteY7-904" fmla="*/ 1460778 h 1575133"/>
              <a:gd name="connsiteX8-905" fmla="*/ 582967 w 1589104"/>
              <a:gd name="connsiteY8-906" fmla="*/ 1233178 h 1575133"/>
              <a:gd name="connsiteX9-907" fmla="*/ 0 w 1589104"/>
              <a:gd name="connsiteY9-908" fmla="*/ 1232918 h 1575133"/>
              <a:gd name="connsiteX10-909" fmla="*/ 266330 w 1589104"/>
              <a:gd name="connsiteY10-910" fmla="*/ 955011 h 1575133"/>
              <a:gd name="connsiteX11-911" fmla="*/ 287045 w 1589104"/>
              <a:gd name="connsiteY11-912" fmla="*/ 611742 h 1575133"/>
              <a:gd name="connsiteX12-913" fmla="*/ 0 w 1589104"/>
              <a:gd name="connsiteY12-914" fmla="*/ 320232 h 1575133"/>
              <a:gd name="connsiteX0-915" fmla="*/ 0 w 1589104"/>
              <a:gd name="connsiteY0-916" fmla="*/ 354510 h 1609411"/>
              <a:gd name="connsiteX1-917" fmla="*/ 556334 w 1589104"/>
              <a:gd name="connsiteY1-918" fmla="*/ 353057 h 1609411"/>
              <a:gd name="connsiteX2-919" fmla="*/ 850996 w 1589104"/>
              <a:gd name="connsiteY2-920" fmla="*/ 94099 h 1609411"/>
              <a:gd name="connsiteX3-921" fmla="*/ 1004876 w 1589104"/>
              <a:gd name="connsiteY3-922" fmla="*/ 34278 h 1609411"/>
              <a:gd name="connsiteX4-923" fmla="*/ 1583185 w 1589104"/>
              <a:gd name="connsiteY4-924" fmla="*/ 631223 h 1609411"/>
              <a:gd name="connsiteX5-925" fmla="*/ 1589104 w 1589104"/>
              <a:gd name="connsiteY5-926" fmla="*/ 982488 h 1609411"/>
              <a:gd name="connsiteX6-927" fmla="*/ 1013753 w 1589104"/>
              <a:gd name="connsiteY6-928" fmla="*/ 1548957 h 1609411"/>
              <a:gd name="connsiteX7-929" fmla="*/ 853956 w 1589104"/>
              <a:gd name="connsiteY7-930" fmla="*/ 1495056 h 1609411"/>
              <a:gd name="connsiteX8-931" fmla="*/ 582967 w 1589104"/>
              <a:gd name="connsiteY8-932" fmla="*/ 1267456 h 1609411"/>
              <a:gd name="connsiteX9-933" fmla="*/ 0 w 1589104"/>
              <a:gd name="connsiteY9-934" fmla="*/ 1267196 h 1609411"/>
              <a:gd name="connsiteX10-935" fmla="*/ 266330 w 1589104"/>
              <a:gd name="connsiteY10-936" fmla="*/ 989289 h 1609411"/>
              <a:gd name="connsiteX11-937" fmla="*/ 287045 w 1589104"/>
              <a:gd name="connsiteY11-938" fmla="*/ 646020 h 1609411"/>
              <a:gd name="connsiteX12-939" fmla="*/ 0 w 1589104"/>
              <a:gd name="connsiteY12-940" fmla="*/ 354510 h 1609411"/>
              <a:gd name="connsiteX0-941" fmla="*/ 0 w 1589104"/>
              <a:gd name="connsiteY0-942" fmla="*/ 354510 h 1609411"/>
              <a:gd name="connsiteX1-943" fmla="*/ 556334 w 1589104"/>
              <a:gd name="connsiteY1-944" fmla="*/ 353057 h 1609411"/>
              <a:gd name="connsiteX2-945" fmla="*/ 850996 w 1589104"/>
              <a:gd name="connsiteY2-946" fmla="*/ 94099 h 1609411"/>
              <a:gd name="connsiteX3-947" fmla="*/ 1004876 w 1589104"/>
              <a:gd name="connsiteY3-948" fmla="*/ 34278 h 1609411"/>
              <a:gd name="connsiteX4-949" fmla="*/ 1577267 w 1589104"/>
              <a:gd name="connsiteY4-950" fmla="*/ 619386 h 1609411"/>
              <a:gd name="connsiteX5-951" fmla="*/ 1589104 w 1589104"/>
              <a:gd name="connsiteY5-952" fmla="*/ 982488 h 1609411"/>
              <a:gd name="connsiteX6-953" fmla="*/ 1013753 w 1589104"/>
              <a:gd name="connsiteY6-954" fmla="*/ 1548957 h 1609411"/>
              <a:gd name="connsiteX7-955" fmla="*/ 853956 w 1589104"/>
              <a:gd name="connsiteY7-956" fmla="*/ 1495056 h 1609411"/>
              <a:gd name="connsiteX8-957" fmla="*/ 582967 w 1589104"/>
              <a:gd name="connsiteY8-958" fmla="*/ 1267456 h 1609411"/>
              <a:gd name="connsiteX9-959" fmla="*/ 0 w 1589104"/>
              <a:gd name="connsiteY9-960" fmla="*/ 1267196 h 1609411"/>
              <a:gd name="connsiteX10-961" fmla="*/ 266330 w 1589104"/>
              <a:gd name="connsiteY10-962" fmla="*/ 989289 h 1609411"/>
              <a:gd name="connsiteX11-963" fmla="*/ 287045 w 1589104"/>
              <a:gd name="connsiteY11-964" fmla="*/ 646020 h 1609411"/>
              <a:gd name="connsiteX12-965" fmla="*/ 0 w 1589104"/>
              <a:gd name="connsiteY12-966" fmla="*/ 354510 h 1609411"/>
              <a:gd name="connsiteX0-967" fmla="*/ 0 w 1643112"/>
              <a:gd name="connsiteY0-968" fmla="*/ 354510 h 1609411"/>
              <a:gd name="connsiteX1-969" fmla="*/ 556334 w 1643112"/>
              <a:gd name="connsiteY1-970" fmla="*/ 353057 h 1609411"/>
              <a:gd name="connsiteX2-971" fmla="*/ 850996 w 1643112"/>
              <a:gd name="connsiteY2-972" fmla="*/ 94099 h 1609411"/>
              <a:gd name="connsiteX3-973" fmla="*/ 1004876 w 1643112"/>
              <a:gd name="connsiteY3-974" fmla="*/ 34278 h 1609411"/>
              <a:gd name="connsiteX4-975" fmla="*/ 1577267 w 1643112"/>
              <a:gd name="connsiteY4-976" fmla="*/ 619386 h 1609411"/>
              <a:gd name="connsiteX5-977" fmla="*/ 1589104 w 1643112"/>
              <a:gd name="connsiteY5-978" fmla="*/ 982488 h 1609411"/>
              <a:gd name="connsiteX6-979" fmla="*/ 1013753 w 1643112"/>
              <a:gd name="connsiteY6-980" fmla="*/ 1548957 h 1609411"/>
              <a:gd name="connsiteX7-981" fmla="*/ 853956 w 1643112"/>
              <a:gd name="connsiteY7-982" fmla="*/ 1495056 h 1609411"/>
              <a:gd name="connsiteX8-983" fmla="*/ 582967 w 1643112"/>
              <a:gd name="connsiteY8-984" fmla="*/ 1267456 h 1609411"/>
              <a:gd name="connsiteX9-985" fmla="*/ 0 w 1643112"/>
              <a:gd name="connsiteY9-986" fmla="*/ 1267196 h 1609411"/>
              <a:gd name="connsiteX10-987" fmla="*/ 266330 w 1643112"/>
              <a:gd name="connsiteY10-988" fmla="*/ 989289 h 1609411"/>
              <a:gd name="connsiteX11-989" fmla="*/ 287045 w 1643112"/>
              <a:gd name="connsiteY11-990" fmla="*/ 646020 h 1609411"/>
              <a:gd name="connsiteX12-991" fmla="*/ 0 w 1643112"/>
              <a:gd name="connsiteY12-992" fmla="*/ 354510 h 1609411"/>
              <a:gd name="connsiteX0-993" fmla="*/ 0 w 1669115"/>
              <a:gd name="connsiteY0-994" fmla="*/ 354510 h 1609411"/>
              <a:gd name="connsiteX1-995" fmla="*/ 556334 w 1669115"/>
              <a:gd name="connsiteY1-996" fmla="*/ 353057 h 1609411"/>
              <a:gd name="connsiteX2-997" fmla="*/ 850996 w 1669115"/>
              <a:gd name="connsiteY2-998" fmla="*/ 94099 h 1609411"/>
              <a:gd name="connsiteX3-999" fmla="*/ 1004876 w 1669115"/>
              <a:gd name="connsiteY3-1000" fmla="*/ 34278 h 1609411"/>
              <a:gd name="connsiteX4-1001" fmla="*/ 1577267 w 1669115"/>
              <a:gd name="connsiteY4-1002" fmla="*/ 619386 h 1609411"/>
              <a:gd name="connsiteX5-1003" fmla="*/ 1589104 w 1669115"/>
              <a:gd name="connsiteY5-1004" fmla="*/ 982488 h 1609411"/>
              <a:gd name="connsiteX6-1005" fmla="*/ 1013753 w 1669115"/>
              <a:gd name="connsiteY6-1006" fmla="*/ 1548957 h 1609411"/>
              <a:gd name="connsiteX7-1007" fmla="*/ 853956 w 1669115"/>
              <a:gd name="connsiteY7-1008" fmla="*/ 1495056 h 1609411"/>
              <a:gd name="connsiteX8-1009" fmla="*/ 582967 w 1669115"/>
              <a:gd name="connsiteY8-1010" fmla="*/ 1267456 h 1609411"/>
              <a:gd name="connsiteX9-1011" fmla="*/ 0 w 1669115"/>
              <a:gd name="connsiteY9-1012" fmla="*/ 1267196 h 1609411"/>
              <a:gd name="connsiteX10-1013" fmla="*/ 266330 w 1669115"/>
              <a:gd name="connsiteY10-1014" fmla="*/ 989289 h 1609411"/>
              <a:gd name="connsiteX11-1015" fmla="*/ 287045 w 1669115"/>
              <a:gd name="connsiteY11-1016" fmla="*/ 646020 h 1609411"/>
              <a:gd name="connsiteX12-1017" fmla="*/ 0 w 1669115"/>
              <a:gd name="connsiteY12-1018" fmla="*/ 354510 h 1609411"/>
              <a:gd name="connsiteX0-1019" fmla="*/ 0 w 1671177"/>
              <a:gd name="connsiteY0-1020" fmla="*/ 354510 h 1609411"/>
              <a:gd name="connsiteX1-1021" fmla="*/ 556334 w 1671177"/>
              <a:gd name="connsiteY1-1022" fmla="*/ 353057 h 1609411"/>
              <a:gd name="connsiteX2-1023" fmla="*/ 850996 w 1671177"/>
              <a:gd name="connsiteY2-1024" fmla="*/ 94099 h 1609411"/>
              <a:gd name="connsiteX3-1025" fmla="*/ 1004876 w 1671177"/>
              <a:gd name="connsiteY3-1026" fmla="*/ 34278 h 1609411"/>
              <a:gd name="connsiteX4-1027" fmla="*/ 1577267 w 1671177"/>
              <a:gd name="connsiteY4-1028" fmla="*/ 619386 h 1609411"/>
              <a:gd name="connsiteX5-1029" fmla="*/ 1589104 w 1671177"/>
              <a:gd name="connsiteY5-1030" fmla="*/ 982488 h 1609411"/>
              <a:gd name="connsiteX6-1031" fmla="*/ 1013753 w 1671177"/>
              <a:gd name="connsiteY6-1032" fmla="*/ 1548957 h 1609411"/>
              <a:gd name="connsiteX7-1033" fmla="*/ 853956 w 1671177"/>
              <a:gd name="connsiteY7-1034" fmla="*/ 1495056 h 1609411"/>
              <a:gd name="connsiteX8-1035" fmla="*/ 582967 w 1671177"/>
              <a:gd name="connsiteY8-1036" fmla="*/ 1267456 h 1609411"/>
              <a:gd name="connsiteX9-1037" fmla="*/ 0 w 1671177"/>
              <a:gd name="connsiteY9-1038" fmla="*/ 1267196 h 1609411"/>
              <a:gd name="connsiteX10-1039" fmla="*/ 266330 w 1671177"/>
              <a:gd name="connsiteY10-1040" fmla="*/ 989289 h 1609411"/>
              <a:gd name="connsiteX11-1041" fmla="*/ 287045 w 1671177"/>
              <a:gd name="connsiteY11-1042" fmla="*/ 646020 h 1609411"/>
              <a:gd name="connsiteX12-1043" fmla="*/ 0 w 1671177"/>
              <a:gd name="connsiteY12-1044" fmla="*/ 354510 h 16094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 ang="0">
                <a:pos x="connsiteX9-125" y="connsiteY9-126"/>
              </a:cxn>
              <a:cxn ang="0">
                <a:pos x="connsiteX10-327" y="connsiteY10-328"/>
              </a:cxn>
              <a:cxn ang="0">
                <a:pos x="connsiteX11-373" y="connsiteY11-374"/>
              </a:cxn>
              <a:cxn ang="0">
                <a:pos x="connsiteX12-471" y="connsiteY12-472"/>
              </a:cxn>
            </a:cxnLst>
            <a:rect l="l" t="t"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2F3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9168344" y="3673076"/>
            <a:ext cx="691215" cy="584775"/>
          </a:xfrm>
          <a:prstGeom prst="rect">
            <a:avLst/>
          </a:prstGeom>
          <a:noFill/>
        </p:spPr>
        <p:txBody>
          <a:bodyPr wrap="none" rtlCol="0">
            <a:spAutoFit/>
          </a:bodyPr>
          <a:lstStyle/>
          <a:p>
            <a:r>
              <a:rPr lang="en-US" altLang="zh-CN" sz="3200" b="1" dirty="0">
                <a:solidFill>
                  <a:prstClr val="white"/>
                </a:solidFill>
                <a:latin typeface="微软雅黑" panose="020B0503020204020204" pitchFamily="34" charset="-122"/>
                <a:ea typeface="微软雅黑" panose="020B0503020204020204" pitchFamily="34" charset="-122"/>
              </a:rPr>
              <a:t>05</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32" name="右箭头 55"/>
          <p:cNvSpPr/>
          <p:nvPr/>
        </p:nvSpPr>
        <p:spPr>
          <a:xfrm>
            <a:off x="6672075" y="3432532"/>
            <a:ext cx="2228236" cy="1214713"/>
          </a:xfrm>
          <a:custGeom>
            <a:avLst/>
            <a:gdLst/>
            <a:ahLst/>
            <a:cxnLst/>
            <a:rect l="l" t="t"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close/>
              </a:path>
            </a:pathLst>
          </a:custGeom>
          <a:solidFill>
            <a:srgbClr val="535B72"/>
          </a:solidFill>
          <a:ln>
            <a:noFill/>
          </a:ln>
        </p:spPr>
        <p:txBody>
          <a:bodyPr lIns="129681" tIns="64504" rIns="129681" bIns="64504" anchor="ctr"/>
          <a:lstStyle/>
          <a:p>
            <a:pPr algn="ctr">
              <a:buFont typeface="Arial" panose="020B0604020202020204" pitchFamily="34" charset="0"/>
              <a:buNone/>
            </a:pPr>
            <a:endParaRPr lang="zh-CN" altLang="en-US" sz="2965">
              <a:solidFill>
                <a:srgbClr val="FFFFFF"/>
              </a:solidFill>
              <a:latin typeface="微软雅黑" panose="020B0503020204020204" pitchFamily="34" charset="-122"/>
              <a:ea typeface="微软雅黑" panose="020B0503020204020204" pitchFamily="34" charset="-122"/>
            </a:endParaRPr>
          </a:p>
        </p:txBody>
      </p:sp>
      <p:sp>
        <p:nvSpPr>
          <p:cNvPr id="33" name="右箭头 55"/>
          <p:cNvSpPr/>
          <p:nvPr/>
        </p:nvSpPr>
        <p:spPr>
          <a:xfrm>
            <a:off x="6535270" y="2948949"/>
            <a:ext cx="2228236" cy="2145881"/>
          </a:xfrm>
          <a:custGeom>
            <a:avLst/>
            <a:gdLst>
              <a:gd name="connsiteX0" fmla="*/ 0 w 1731146"/>
              <a:gd name="connsiteY0" fmla="*/ 355742 h 1624170"/>
              <a:gd name="connsiteX1" fmla="*/ 892425 w 1731146"/>
              <a:gd name="connsiteY1" fmla="*/ 355742 h 1624170"/>
              <a:gd name="connsiteX2" fmla="*/ 892425 w 1731146"/>
              <a:gd name="connsiteY2" fmla="*/ 0 h 1624170"/>
              <a:gd name="connsiteX3" fmla="*/ 1731146 w 1731146"/>
              <a:gd name="connsiteY3" fmla="*/ 812085 h 1624170"/>
              <a:gd name="connsiteX4" fmla="*/ 892425 w 1731146"/>
              <a:gd name="connsiteY4" fmla="*/ 1624170 h 1624170"/>
              <a:gd name="connsiteX5" fmla="*/ 892425 w 1731146"/>
              <a:gd name="connsiteY5" fmla="*/ 1268428 h 1624170"/>
              <a:gd name="connsiteX6" fmla="*/ 0 w 1731146"/>
              <a:gd name="connsiteY6" fmla="*/ 1268428 h 1624170"/>
              <a:gd name="connsiteX7" fmla="*/ 0 w 1731146"/>
              <a:gd name="connsiteY7" fmla="*/ 355742 h 1624170"/>
              <a:gd name="connsiteX0-1" fmla="*/ 0 w 1731146"/>
              <a:gd name="connsiteY0-2" fmla="*/ 355742 h 1624170"/>
              <a:gd name="connsiteX1-3" fmla="*/ 508986 w 1731146"/>
              <a:gd name="connsiteY1-4" fmla="*/ 351329 h 1624170"/>
              <a:gd name="connsiteX2-5" fmla="*/ 892425 w 1731146"/>
              <a:gd name="connsiteY2-6" fmla="*/ 355742 h 1624170"/>
              <a:gd name="connsiteX3-7" fmla="*/ 892425 w 1731146"/>
              <a:gd name="connsiteY3-8" fmla="*/ 0 h 1624170"/>
              <a:gd name="connsiteX4-9" fmla="*/ 1731146 w 1731146"/>
              <a:gd name="connsiteY4-10" fmla="*/ 812085 h 1624170"/>
              <a:gd name="connsiteX5-11" fmla="*/ 892425 w 1731146"/>
              <a:gd name="connsiteY5-12" fmla="*/ 1624170 h 1624170"/>
              <a:gd name="connsiteX6-13" fmla="*/ 892425 w 1731146"/>
              <a:gd name="connsiteY6-14" fmla="*/ 1268428 h 1624170"/>
              <a:gd name="connsiteX7-15" fmla="*/ 0 w 1731146"/>
              <a:gd name="connsiteY7-16" fmla="*/ 1268428 h 1624170"/>
              <a:gd name="connsiteX8" fmla="*/ 0 w 1731146"/>
              <a:gd name="connsiteY8" fmla="*/ 355742 h 1624170"/>
              <a:gd name="connsiteX0-17" fmla="*/ 0 w 1731146"/>
              <a:gd name="connsiteY0-18" fmla="*/ 355742 h 1624170"/>
              <a:gd name="connsiteX1-19" fmla="*/ 556334 w 1731146"/>
              <a:gd name="connsiteY1-20" fmla="*/ 354289 h 1624170"/>
              <a:gd name="connsiteX2-21" fmla="*/ 892425 w 1731146"/>
              <a:gd name="connsiteY2-22" fmla="*/ 355742 h 1624170"/>
              <a:gd name="connsiteX3-23" fmla="*/ 892425 w 1731146"/>
              <a:gd name="connsiteY3-24" fmla="*/ 0 h 1624170"/>
              <a:gd name="connsiteX4-25" fmla="*/ 1731146 w 1731146"/>
              <a:gd name="connsiteY4-26" fmla="*/ 812085 h 1624170"/>
              <a:gd name="connsiteX5-27" fmla="*/ 892425 w 1731146"/>
              <a:gd name="connsiteY5-28" fmla="*/ 1624170 h 1624170"/>
              <a:gd name="connsiteX6-29" fmla="*/ 892425 w 1731146"/>
              <a:gd name="connsiteY6-30" fmla="*/ 1268428 h 1624170"/>
              <a:gd name="connsiteX7-31" fmla="*/ 0 w 1731146"/>
              <a:gd name="connsiteY7-32" fmla="*/ 1268428 h 1624170"/>
              <a:gd name="connsiteX8-33" fmla="*/ 0 w 1731146"/>
              <a:gd name="connsiteY8-34" fmla="*/ 355742 h 1624170"/>
              <a:gd name="connsiteX0-35" fmla="*/ 0 w 1731146"/>
              <a:gd name="connsiteY0-36" fmla="*/ 355742 h 1624170"/>
              <a:gd name="connsiteX1-37" fmla="*/ 556334 w 1731146"/>
              <a:gd name="connsiteY1-38" fmla="*/ 354289 h 1624170"/>
              <a:gd name="connsiteX2-39" fmla="*/ 848037 w 1731146"/>
              <a:gd name="connsiteY2-40" fmla="*/ 127882 h 1624170"/>
              <a:gd name="connsiteX3-41" fmla="*/ 892425 w 1731146"/>
              <a:gd name="connsiteY3-42" fmla="*/ 0 h 1624170"/>
              <a:gd name="connsiteX4-43" fmla="*/ 1731146 w 1731146"/>
              <a:gd name="connsiteY4-44" fmla="*/ 812085 h 1624170"/>
              <a:gd name="connsiteX5-45" fmla="*/ 892425 w 1731146"/>
              <a:gd name="connsiteY5-46" fmla="*/ 1624170 h 1624170"/>
              <a:gd name="connsiteX6-47" fmla="*/ 892425 w 1731146"/>
              <a:gd name="connsiteY6-48" fmla="*/ 1268428 h 1624170"/>
              <a:gd name="connsiteX7-49" fmla="*/ 0 w 1731146"/>
              <a:gd name="connsiteY7-50" fmla="*/ 1268428 h 1624170"/>
              <a:gd name="connsiteX8-51" fmla="*/ 0 w 1731146"/>
              <a:gd name="connsiteY8-52" fmla="*/ 355742 h 1624170"/>
              <a:gd name="connsiteX0-53" fmla="*/ 0 w 1731146"/>
              <a:gd name="connsiteY0-54" fmla="*/ 320232 h 1588660"/>
              <a:gd name="connsiteX1-55" fmla="*/ 556334 w 1731146"/>
              <a:gd name="connsiteY1-56" fmla="*/ 318779 h 1588660"/>
              <a:gd name="connsiteX2-57" fmla="*/ 848037 w 1731146"/>
              <a:gd name="connsiteY2-58" fmla="*/ 92372 h 1588660"/>
              <a:gd name="connsiteX3-59" fmla="*/ 1004876 w 1731146"/>
              <a:gd name="connsiteY3-60" fmla="*/ 0 h 1588660"/>
              <a:gd name="connsiteX4-61" fmla="*/ 1731146 w 1731146"/>
              <a:gd name="connsiteY4-62" fmla="*/ 776575 h 1588660"/>
              <a:gd name="connsiteX5-63" fmla="*/ 892425 w 1731146"/>
              <a:gd name="connsiteY5-64" fmla="*/ 1588660 h 1588660"/>
              <a:gd name="connsiteX6-65" fmla="*/ 892425 w 1731146"/>
              <a:gd name="connsiteY6-66" fmla="*/ 1232918 h 1588660"/>
              <a:gd name="connsiteX7-67" fmla="*/ 0 w 1731146"/>
              <a:gd name="connsiteY7-68" fmla="*/ 1232918 h 1588660"/>
              <a:gd name="connsiteX8-69" fmla="*/ 0 w 1731146"/>
              <a:gd name="connsiteY8-70" fmla="*/ 320232 h 1588660"/>
              <a:gd name="connsiteX0-71" fmla="*/ 0 w 1731146"/>
              <a:gd name="connsiteY0-72" fmla="*/ 320232 h 1588660"/>
              <a:gd name="connsiteX1-73" fmla="*/ 556334 w 1731146"/>
              <a:gd name="connsiteY1-74" fmla="*/ 318779 h 1588660"/>
              <a:gd name="connsiteX2-75" fmla="*/ 850996 w 1731146"/>
              <a:gd name="connsiteY2-76" fmla="*/ 59821 h 1588660"/>
              <a:gd name="connsiteX3-77" fmla="*/ 1004876 w 1731146"/>
              <a:gd name="connsiteY3-78" fmla="*/ 0 h 1588660"/>
              <a:gd name="connsiteX4-79" fmla="*/ 1731146 w 1731146"/>
              <a:gd name="connsiteY4-80" fmla="*/ 776575 h 1588660"/>
              <a:gd name="connsiteX5-81" fmla="*/ 892425 w 1731146"/>
              <a:gd name="connsiteY5-82" fmla="*/ 1588660 h 1588660"/>
              <a:gd name="connsiteX6-83" fmla="*/ 892425 w 1731146"/>
              <a:gd name="connsiteY6-84" fmla="*/ 1232918 h 1588660"/>
              <a:gd name="connsiteX7-85" fmla="*/ 0 w 1731146"/>
              <a:gd name="connsiteY7-86" fmla="*/ 1232918 h 1588660"/>
              <a:gd name="connsiteX8-87" fmla="*/ 0 w 1731146"/>
              <a:gd name="connsiteY8-88" fmla="*/ 320232 h 1588660"/>
              <a:gd name="connsiteX0-89" fmla="*/ 2959 w 1734105"/>
              <a:gd name="connsiteY0-90" fmla="*/ 320232 h 1588660"/>
              <a:gd name="connsiteX1-91" fmla="*/ 559293 w 1734105"/>
              <a:gd name="connsiteY1-92" fmla="*/ 318779 h 1588660"/>
              <a:gd name="connsiteX2-93" fmla="*/ 853955 w 1734105"/>
              <a:gd name="connsiteY2-94" fmla="*/ 59821 h 1588660"/>
              <a:gd name="connsiteX3-95" fmla="*/ 1007835 w 1734105"/>
              <a:gd name="connsiteY3-96" fmla="*/ 0 h 1588660"/>
              <a:gd name="connsiteX4-97" fmla="*/ 1734105 w 1734105"/>
              <a:gd name="connsiteY4-98" fmla="*/ 776575 h 1588660"/>
              <a:gd name="connsiteX5-99" fmla="*/ 895384 w 1734105"/>
              <a:gd name="connsiteY5-100" fmla="*/ 1588660 h 1588660"/>
              <a:gd name="connsiteX6-101" fmla="*/ 895384 w 1734105"/>
              <a:gd name="connsiteY6-102" fmla="*/ 1232918 h 1588660"/>
              <a:gd name="connsiteX7-103" fmla="*/ 2959 w 1734105"/>
              <a:gd name="connsiteY7-104" fmla="*/ 1232918 h 1588660"/>
              <a:gd name="connsiteX8-105" fmla="*/ 0 w 1734105"/>
              <a:gd name="connsiteY8-106" fmla="*/ 576230 h 1588660"/>
              <a:gd name="connsiteX9" fmla="*/ 2959 w 1734105"/>
              <a:gd name="connsiteY9" fmla="*/ 320232 h 1588660"/>
              <a:gd name="connsiteX0-107" fmla="*/ 3 w 1731149"/>
              <a:gd name="connsiteY0-108" fmla="*/ 320232 h 1588660"/>
              <a:gd name="connsiteX1-109" fmla="*/ 556337 w 1731149"/>
              <a:gd name="connsiteY1-110" fmla="*/ 318779 h 1588660"/>
              <a:gd name="connsiteX2-111" fmla="*/ 850999 w 1731149"/>
              <a:gd name="connsiteY2-112" fmla="*/ 59821 h 1588660"/>
              <a:gd name="connsiteX3-113" fmla="*/ 1004879 w 1731149"/>
              <a:gd name="connsiteY3-114" fmla="*/ 0 h 1588660"/>
              <a:gd name="connsiteX4-115" fmla="*/ 1731149 w 1731149"/>
              <a:gd name="connsiteY4-116" fmla="*/ 776575 h 1588660"/>
              <a:gd name="connsiteX5-117" fmla="*/ 892428 w 1731149"/>
              <a:gd name="connsiteY5-118" fmla="*/ 1588660 h 1588660"/>
              <a:gd name="connsiteX6-119" fmla="*/ 892428 w 1731149"/>
              <a:gd name="connsiteY6-120" fmla="*/ 1232918 h 1588660"/>
              <a:gd name="connsiteX7-121" fmla="*/ 3 w 1731149"/>
              <a:gd name="connsiteY7-122" fmla="*/ 1232918 h 1588660"/>
              <a:gd name="connsiteX8-123" fmla="*/ 275211 w 1731149"/>
              <a:gd name="connsiteY8-124" fmla="*/ 617659 h 1588660"/>
              <a:gd name="connsiteX9-125" fmla="*/ 3 w 1731149"/>
              <a:gd name="connsiteY9-126" fmla="*/ 320232 h 1588660"/>
              <a:gd name="connsiteX0-127" fmla="*/ 3 w 1731149"/>
              <a:gd name="connsiteY0-128" fmla="*/ 320232 h 1588660"/>
              <a:gd name="connsiteX1-129" fmla="*/ 556337 w 1731149"/>
              <a:gd name="connsiteY1-130" fmla="*/ 318779 h 1588660"/>
              <a:gd name="connsiteX2-131" fmla="*/ 850999 w 1731149"/>
              <a:gd name="connsiteY2-132" fmla="*/ 59821 h 1588660"/>
              <a:gd name="connsiteX3-133" fmla="*/ 1004879 w 1731149"/>
              <a:gd name="connsiteY3-134" fmla="*/ 0 h 1588660"/>
              <a:gd name="connsiteX4-135" fmla="*/ 1731149 w 1731149"/>
              <a:gd name="connsiteY4-136" fmla="*/ 776575 h 1588660"/>
              <a:gd name="connsiteX5-137" fmla="*/ 892428 w 1731149"/>
              <a:gd name="connsiteY5-138" fmla="*/ 1588660 h 1588660"/>
              <a:gd name="connsiteX6-139" fmla="*/ 892428 w 1731149"/>
              <a:gd name="connsiteY6-140" fmla="*/ 1232918 h 1588660"/>
              <a:gd name="connsiteX7-141" fmla="*/ 3 w 1731149"/>
              <a:gd name="connsiteY7-142" fmla="*/ 1232918 h 1588660"/>
              <a:gd name="connsiteX8-143" fmla="*/ 275211 w 1731149"/>
              <a:gd name="connsiteY8-144" fmla="*/ 617659 h 1588660"/>
              <a:gd name="connsiteX9-145" fmla="*/ 3 w 1731149"/>
              <a:gd name="connsiteY9-146" fmla="*/ 320232 h 1588660"/>
              <a:gd name="connsiteX0-147" fmla="*/ 5 w 1731151"/>
              <a:gd name="connsiteY0-148" fmla="*/ 320232 h 1588660"/>
              <a:gd name="connsiteX1-149" fmla="*/ 556339 w 1731151"/>
              <a:gd name="connsiteY1-150" fmla="*/ 318779 h 1588660"/>
              <a:gd name="connsiteX2-151" fmla="*/ 851001 w 1731151"/>
              <a:gd name="connsiteY2-152" fmla="*/ 59821 h 1588660"/>
              <a:gd name="connsiteX3-153" fmla="*/ 1004881 w 1731151"/>
              <a:gd name="connsiteY3-154" fmla="*/ 0 h 1588660"/>
              <a:gd name="connsiteX4-155" fmla="*/ 1731151 w 1731151"/>
              <a:gd name="connsiteY4-156" fmla="*/ 776575 h 1588660"/>
              <a:gd name="connsiteX5-157" fmla="*/ 892430 w 1731151"/>
              <a:gd name="connsiteY5-158" fmla="*/ 1588660 h 1588660"/>
              <a:gd name="connsiteX6-159" fmla="*/ 892430 w 1731151"/>
              <a:gd name="connsiteY6-160" fmla="*/ 1232918 h 1588660"/>
              <a:gd name="connsiteX7-161" fmla="*/ 5 w 1731151"/>
              <a:gd name="connsiteY7-162" fmla="*/ 1232918 h 1588660"/>
              <a:gd name="connsiteX8-163" fmla="*/ 275213 w 1731151"/>
              <a:gd name="connsiteY8-164" fmla="*/ 617659 h 1588660"/>
              <a:gd name="connsiteX9-165" fmla="*/ 5 w 1731151"/>
              <a:gd name="connsiteY9-166" fmla="*/ 320232 h 1588660"/>
              <a:gd name="connsiteX0-167" fmla="*/ 5 w 1731151"/>
              <a:gd name="connsiteY0-168" fmla="*/ 320232 h 1588660"/>
              <a:gd name="connsiteX1-169" fmla="*/ 556339 w 1731151"/>
              <a:gd name="connsiteY1-170" fmla="*/ 318779 h 1588660"/>
              <a:gd name="connsiteX2-171" fmla="*/ 851001 w 1731151"/>
              <a:gd name="connsiteY2-172" fmla="*/ 59821 h 1588660"/>
              <a:gd name="connsiteX3-173" fmla="*/ 1004881 w 1731151"/>
              <a:gd name="connsiteY3-174" fmla="*/ 0 h 1588660"/>
              <a:gd name="connsiteX4-175" fmla="*/ 1731151 w 1731151"/>
              <a:gd name="connsiteY4-176" fmla="*/ 776575 h 1588660"/>
              <a:gd name="connsiteX5-177" fmla="*/ 892430 w 1731151"/>
              <a:gd name="connsiteY5-178" fmla="*/ 1588660 h 1588660"/>
              <a:gd name="connsiteX6-179" fmla="*/ 892430 w 1731151"/>
              <a:gd name="connsiteY6-180" fmla="*/ 1232918 h 1588660"/>
              <a:gd name="connsiteX7-181" fmla="*/ 5 w 1731151"/>
              <a:gd name="connsiteY7-182" fmla="*/ 1232918 h 1588660"/>
              <a:gd name="connsiteX8-183" fmla="*/ 275213 w 1731151"/>
              <a:gd name="connsiteY8-184" fmla="*/ 617659 h 1588660"/>
              <a:gd name="connsiteX9-185" fmla="*/ 5 w 1731151"/>
              <a:gd name="connsiteY9-186" fmla="*/ 320232 h 1588660"/>
              <a:gd name="connsiteX0-187" fmla="*/ 3 w 1731149"/>
              <a:gd name="connsiteY0-188" fmla="*/ 320232 h 1588660"/>
              <a:gd name="connsiteX1-189" fmla="*/ 556337 w 1731149"/>
              <a:gd name="connsiteY1-190" fmla="*/ 318779 h 1588660"/>
              <a:gd name="connsiteX2-191" fmla="*/ 850999 w 1731149"/>
              <a:gd name="connsiteY2-192" fmla="*/ 59821 h 1588660"/>
              <a:gd name="connsiteX3-193" fmla="*/ 1004879 w 1731149"/>
              <a:gd name="connsiteY3-194" fmla="*/ 0 h 1588660"/>
              <a:gd name="connsiteX4-195" fmla="*/ 1731149 w 1731149"/>
              <a:gd name="connsiteY4-196" fmla="*/ 776575 h 1588660"/>
              <a:gd name="connsiteX5-197" fmla="*/ 892428 w 1731149"/>
              <a:gd name="connsiteY5-198" fmla="*/ 1588660 h 1588660"/>
              <a:gd name="connsiteX6-199" fmla="*/ 892428 w 1731149"/>
              <a:gd name="connsiteY6-200" fmla="*/ 1232918 h 1588660"/>
              <a:gd name="connsiteX7-201" fmla="*/ 3 w 1731149"/>
              <a:gd name="connsiteY7-202" fmla="*/ 1232918 h 1588660"/>
              <a:gd name="connsiteX8-203" fmla="*/ 275211 w 1731149"/>
              <a:gd name="connsiteY8-204" fmla="*/ 617659 h 1588660"/>
              <a:gd name="connsiteX9-205" fmla="*/ 3 w 1731149"/>
              <a:gd name="connsiteY9-206" fmla="*/ 320232 h 1588660"/>
              <a:gd name="connsiteX0-207" fmla="*/ 0 w 1731146"/>
              <a:gd name="connsiteY0-208" fmla="*/ 320232 h 1588660"/>
              <a:gd name="connsiteX1-209" fmla="*/ 556334 w 1731146"/>
              <a:gd name="connsiteY1-210" fmla="*/ 318779 h 1588660"/>
              <a:gd name="connsiteX2-211" fmla="*/ 850996 w 1731146"/>
              <a:gd name="connsiteY2-212" fmla="*/ 59821 h 1588660"/>
              <a:gd name="connsiteX3-213" fmla="*/ 1004876 w 1731146"/>
              <a:gd name="connsiteY3-214" fmla="*/ 0 h 1588660"/>
              <a:gd name="connsiteX4-215" fmla="*/ 1731146 w 1731146"/>
              <a:gd name="connsiteY4-216" fmla="*/ 776575 h 1588660"/>
              <a:gd name="connsiteX5-217" fmla="*/ 892425 w 1731146"/>
              <a:gd name="connsiteY5-218" fmla="*/ 1588660 h 1588660"/>
              <a:gd name="connsiteX6-219" fmla="*/ 892425 w 1731146"/>
              <a:gd name="connsiteY6-220" fmla="*/ 1232918 h 1588660"/>
              <a:gd name="connsiteX7-221" fmla="*/ 0 w 1731146"/>
              <a:gd name="connsiteY7-222" fmla="*/ 1232918 h 1588660"/>
              <a:gd name="connsiteX8-223" fmla="*/ 275208 w 1731146"/>
              <a:gd name="connsiteY8-224" fmla="*/ 617659 h 1588660"/>
              <a:gd name="connsiteX9-225" fmla="*/ 0 w 1731146"/>
              <a:gd name="connsiteY9-226" fmla="*/ 320232 h 1588660"/>
              <a:gd name="connsiteX0-227" fmla="*/ 0 w 1731146"/>
              <a:gd name="connsiteY0-228" fmla="*/ 320232 h 1588660"/>
              <a:gd name="connsiteX1-229" fmla="*/ 556334 w 1731146"/>
              <a:gd name="connsiteY1-230" fmla="*/ 318779 h 1588660"/>
              <a:gd name="connsiteX2-231" fmla="*/ 850996 w 1731146"/>
              <a:gd name="connsiteY2-232" fmla="*/ 59821 h 1588660"/>
              <a:gd name="connsiteX3-233" fmla="*/ 1004876 w 1731146"/>
              <a:gd name="connsiteY3-234" fmla="*/ 0 h 1588660"/>
              <a:gd name="connsiteX4-235" fmla="*/ 1731146 w 1731146"/>
              <a:gd name="connsiteY4-236" fmla="*/ 776575 h 1588660"/>
              <a:gd name="connsiteX5-237" fmla="*/ 892425 w 1731146"/>
              <a:gd name="connsiteY5-238" fmla="*/ 1588660 h 1588660"/>
              <a:gd name="connsiteX6-239" fmla="*/ 892425 w 1731146"/>
              <a:gd name="connsiteY6-240" fmla="*/ 1232918 h 1588660"/>
              <a:gd name="connsiteX7-241" fmla="*/ 0 w 1731146"/>
              <a:gd name="connsiteY7-242" fmla="*/ 1232918 h 1588660"/>
              <a:gd name="connsiteX8-243" fmla="*/ 275208 w 1731146"/>
              <a:gd name="connsiteY8-244" fmla="*/ 617659 h 1588660"/>
              <a:gd name="connsiteX9-245" fmla="*/ 0 w 1731146"/>
              <a:gd name="connsiteY9-246" fmla="*/ 320232 h 1588660"/>
              <a:gd name="connsiteX0-247" fmla="*/ 0 w 1731146"/>
              <a:gd name="connsiteY0-248" fmla="*/ 320232 h 1588660"/>
              <a:gd name="connsiteX1-249" fmla="*/ 556334 w 1731146"/>
              <a:gd name="connsiteY1-250" fmla="*/ 318779 h 1588660"/>
              <a:gd name="connsiteX2-251" fmla="*/ 850996 w 1731146"/>
              <a:gd name="connsiteY2-252" fmla="*/ 59821 h 1588660"/>
              <a:gd name="connsiteX3-253" fmla="*/ 1004876 w 1731146"/>
              <a:gd name="connsiteY3-254" fmla="*/ 0 h 1588660"/>
              <a:gd name="connsiteX4-255" fmla="*/ 1731146 w 1731146"/>
              <a:gd name="connsiteY4-256" fmla="*/ 776575 h 1588660"/>
              <a:gd name="connsiteX5-257" fmla="*/ 892425 w 1731146"/>
              <a:gd name="connsiteY5-258" fmla="*/ 1588660 h 1588660"/>
              <a:gd name="connsiteX6-259" fmla="*/ 892425 w 1731146"/>
              <a:gd name="connsiteY6-260" fmla="*/ 1232918 h 1588660"/>
              <a:gd name="connsiteX7-261" fmla="*/ 0 w 1731146"/>
              <a:gd name="connsiteY7-262" fmla="*/ 1232918 h 1588660"/>
              <a:gd name="connsiteX8-263" fmla="*/ 275208 w 1731146"/>
              <a:gd name="connsiteY8-264" fmla="*/ 617659 h 1588660"/>
              <a:gd name="connsiteX9-265" fmla="*/ 0 w 1731146"/>
              <a:gd name="connsiteY9-266" fmla="*/ 320232 h 1588660"/>
              <a:gd name="connsiteX0-267" fmla="*/ 0 w 1731146"/>
              <a:gd name="connsiteY0-268" fmla="*/ 320232 h 1588660"/>
              <a:gd name="connsiteX1-269" fmla="*/ 556334 w 1731146"/>
              <a:gd name="connsiteY1-270" fmla="*/ 318779 h 1588660"/>
              <a:gd name="connsiteX2-271" fmla="*/ 850996 w 1731146"/>
              <a:gd name="connsiteY2-272" fmla="*/ 59821 h 1588660"/>
              <a:gd name="connsiteX3-273" fmla="*/ 1004876 w 1731146"/>
              <a:gd name="connsiteY3-274" fmla="*/ 0 h 1588660"/>
              <a:gd name="connsiteX4-275" fmla="*/ 1731146 w 1731146"/>
              <a:gd name="connsiteY4-276" fmla="*/ 776575 h 1588660"/>
              <a:gd name="connsiteX5-277" fmla="*/ 892425 w 1731146"/>
              <a:gd name="connsiteY5-278" fmla="*/ 1588660 h 1588660"/>
              <a:gd name="connsiteX6-279" fmla="*/ 892425 w 1731146"/>
              <a:gd name="connsiteY6-280" fmla="*/ 1232918 h 1588660"/>
              <a:gd name="connsiteX7-281" fmla="*/ 0 w 1731146"/>
              <a:gd name="connsiteY7-282" fmla="*/ 1232918 h 1588660"/>
              <a:gd name="connsiteX8-283" fmla="*/ 281126 w 1731146"/>
              <a:gd name="connsiteY8-284" fmla="*/ 620619 h 1588660"/>
              <a:gd name="connsiteX9-285" fmla="*/ 0 w 1731146"/>
              <a:gd name="connsiteY9-286" fmla="*/ 320232 h 1588660"/>
              <a:gd name="connsiteX0-287" fmla="*/ 0 w 1731146"/>
              <a:gd name="connsiteY0-288" fmla="*/ 320232 h 1588660"/>
              <a:gd name="connsiteX1-289" fmla="*/ 556334 w 1731146"/>
              <a:gd name="connsiteY1-290" fmla="*/ 318779 h 1588660"/>
              <a:gd name="connsiteX2-291" fmla="*/ 850996 w 1731146"/>
              <a:gd name="connsiteY2-292" fmla="*/ 59821 h 1588660"/>
              <a:gd name="connsiteX3-293" fmla="*/ 1004876 w 1731146"/>
              <a:gd name="connsiteY3-294" fmla="*/ 0 h 1588660"/>
              <a:gd name="connsiteX4-295" fmla="*/ 1731146 w 1731146"/>
              <a:gd name="connsiteY4-296" fmla="*/ 776575 h 1588660"/>
              <a:gd name="connsiteX5-297" fmla="*/ 892425 w 1731146"/>
              <a:gd name="connsiteY5-298" fmla="*/ 1588660 h 1588660"/>
              <a:gd name="connsiteX6-299" fmla="*/ 892425 w 1731146"/>
              <a:gd name="connsiteY6-300" fmla="*/ 1232918 h 1588660"/>
              <a:gd name="connsiteX7-301" fmla="*/ 0 w 1731146"/>
              <a:gd name="connsiteY7-302" fmla="*/ 1232918 h 1588660"/>
              <a:gd name="connsiteX8-303" fmla="*/ 136124 w 1731146"/>
              <a:gd name="connsiteY8-304" fmla="*/ 922459 h 1588660"/>
              <a:gd name="connsiteX9-305" fmla="*/ 281126 w 1731146"/>
              <a:gd name="connsiteY9-306" fmla="*/ 620619 h 1588660"/>
              <a:gd name="connsiteX10" fmla="*/ 0 w 1731146"/>
              <a:gd name="connsiteY10" fmla="*/ 320232 h 1588660"/>
              <a:gd name="connsiteX0-307" fmla="*/ 0 w 1731146"/>
              <a:gd name="connsiteY0-308" fmla="*/ 320232 h 1588660"/>
              <a:gd name="connsiteX1-309" fmla="*/ 556334 w 1731146"/>
              <a:gd name="connsiteY1-310" fmla="*/ 318779 h 1588660"/>
              <a:gd name="connsiteX2-311" fmla="*/ 850996 w 1731146"/>
              <a:gd name="connsiteY2-312" fmla="*/ 59821 h 1588660"/>
              <a:gd name="connsiteX3-313" fmla="*/ 1004876 w 1731146"/>
              <a:gd name="connsiteY3-314" fmla="*/ 0 h 1588660"/>
              <a:gd name="connsiteX4-315" fmla="*/ 1731146 w 1731146"/>
              <a:gd name="connsiteY4-316" fmla="*/ 776575 h 1588660"/>
              <a:gd name="connsiteX5-317" fmla="*/ 892425 w 1731146"/>
              <a:gd name="connsiteY5-318" fmla="*/ 1588660 h 1588660"/>
              <a:gd name="connsiteX6-319" fmla="*/ 892425 w 1731146"/>
              <a:gd name="connsiteY6-320" fmla="*/ 1232918 h 1588660"/>
              <a:gd name="connsiteX7-321" fmla="*/ 0 w 1731146"/>
              <a:gd name="connsiteY7-322" fmla="*/ 1232918 h 1588660"/>
              <a:gd name="connsiteX8-323" fmla="*/ 266330 w 1731146"/>
              <a:gd name="connsiteY8-324" fmla="*/ 955011 h 1588660"/>
              <a:gd name="connsiteX9-325" fmla="*/ 281126 w 1731146"/>
              <a:gd name="connsiteY9-326" fmla="*/ 620619 h 1588660"/>
              <a:gd name="connsiteX10-327" fmla="*/ 0 w 1731146"/>
              <a:gd name="connsiteY10-328" fmla="*/ 320232 h 1588660"/>
              <a:gd name="connsiteX0-329" fmla="*/ 0 w 1731146"/>
              <a:gd name="connsiteY0-330" fmla="*/ 320232 h 1588660"/>
              <a:gd name="connsiteX1-331" fmla="*/ 556334 w 1731146"/>
              <a:gd name="connsiteY1-332" fmla="*/ 318779 h 1588660"/>
              <a:gd name="connsiteX2-333" fmla="*/ 850996 w 1731146"/>
              <a:gd name="connsiteY2-334" fmla="*/ 59821 h 1588660"/>
              <a:gd name="connsiteX3-335" fmla="*/ 1004876 w 1731146"/>
              <a:gd name="connsiteY3-336" fmla="*/ 0 h 1588660"/>
              <a:gd name="connsiteX4-337" fmla="*/ 1731146 w 1731146"/>
              <a:gd name="connsiteY4-338" fmla="*/ 776575 h 1588660"/>
              <a:gd name="connsiteX5-339" fmla="*/ 892425 w 1731146"/>
              <a:gd name="connsiteY5-340" fmla="*/ 1588660 h 1588660"/>
              <a:gd name="connsiteX6-341" fmla="*/ 892425 w 1731146"/>
              <a:gd name="connsiteY6-342" fmla="*/ 1232918 h 1588660"/>
              <a:gd name="connsiteX7-343" fmla="*/ 582967 w 1731146"/>
              <a:gd name="connsiteY7-344" fmla="*/ 1233178 h 1588660"/>
              <a:gd name="connsiteX8-345" fmla="*/ 0 w 1731146"/>
              <a:gd name="connsiteY8-346" fmla="*/ 1232918 h 1588660"/>
              <a:gd name="connsiteX9-347" fmla="*/ 266330 w 1731146"/>
              <a:gd name="connsiteY9-348" fmla="*/ 955011 h 1588660"/>
              <a:gd name="connsiteX10-349" fmla="*/ 281126 w 1731146"/>
              <a:gd name="connsiteY10-350" fmla="*/ 620619 h 1588660"/>
              <a:gd name="connsiteX11" fmla="*/ 0 w 1731146"/>
              <a:gd name="connsiteY11" fmla="*/ 320232 h 1588660"/>
              <a:gd name="connsiteX0-351" fmla="*/ 0 w 1731146"/>
              <a:gd name="connsiteY0-352" fmla="*/ 320232 h 1588660"/>
              <a:gd name="connsiteX1-353" fmla="*/ 556334 w 1731146"/>
              <a:gd name="connsiteY1-354" fmla="*/ 318779 h 1588660"/>
              <a:gd name="connsiteX2-355" fmla="*/ 850996 w 1731146"/>
              <a:gd name="connsiteY2-356" fmla="*/ 59821 h 1588660"/>
              <a:gd name="connsiteX3-357" fmla="*/ 1004876 w 1731146"/>
              <a:gd name="connsiteY3-358" fmla="*/ 0 h 1588660"/>
              <a:gd name="connsiteX4-359" fmla="*/ 1731146 w 1731146"/>
              <a:gd name="connsiteY4-360" fmla="*/ 776575 h 1588660"/>
              <a:gd name="connsiteX5-361" fmla="*/ 892425 w 1731146"/>
              <a:gd name="connsiteY5-362" fmla="*/ 1588660 h 1588660"/>
              <a:gd name="connsiteX6-363" fmla="*/ 853956 w 1731146"/>
              <a:gd name="connsiteY6-364" fmla="*/ 1460778 h 1588660"/>
              <a:gd name="connsiteX7-365" fmla="*/ 582967 w 1731146"/>
              <a:gd name="connsiteY7-366" fmla="*/ 1233178 h 1588660"/>
              <a:gd name="connsiteX8-367" fmla="*/ 0 w 1731146"/>
              <a:gd name="connsiteY8-368" fmla="*/ 1232918 h 1588660"/>
              <a:gd name="connsiteX9-369" fmla="*/ 266330 w 1731146"/>
              <a:gd name="connsiteY9-370" fmla="*/ 955011 h 1588660"/>
              <a:gd name="connsiteX10-371" fmla="*/ 281126 w 1731146"/>
              <a:gd name="connsiteY10-372" fmla="*/ 620619 h 1588660"/>
              <a:gd name="connsiteX11-373" fmla="*/ 0 w 1731146"/>
              <a:gd name="connsiteY11-374" fmla="*/ 320232 h 1588660"/>
              <a:gd name="connsiteX0-375" fmla="*/ 0 w 1731146"/>
              <a:gd name="connsiteY0-376" fmla="*/ 320232 h 1517638"/>
              <a:gd name="connsiteX1-377" fmla="*/ 556334 w 1731146"/>
              <a:gd name="connsiteY1-378" fmla="*/ 318779 h 1517638"/>
              <a:gd name="connsiteX2-379" fmla="*/ 850996 w 1731146"/>
              <a:gd name="connsiteY2-380" fmla="*/ 59821 h 1517638"/>
              <a:gd name="connsiteX3-381" fmla="*/ 1004876 w 1731146"/>
              <a:gd name="connsiteY3-382" fmla="*/ 0 h 1517638"/>
              <a:gd name="connsiteX4-383" fmla="*/ 1731146 w 1731146"/>
              <a:gd name="connsiteY4-384" fmla="*/ 776575 h 1517638"/>
              <a:gd name="connsiteX5-385" fmla="*/ 1010794 w 1731146"/>
              <a:gd name="connsiteY5-386" fmla="*/ 1517638 h 1517638"/>
              <a:gd name="connsiteX6-387" fmla="*/ 853956 w 1731146"/>
              <a:gd name="connsiteY6-388" fmla="*/ 1460778 h 1517638"/>
              <a:gd name="connsiteX7-389" fmla="*/ 582967 w 1731146"/>
              <a:gd name="connsiteY7-390" fmla="*/ 1233178 h 1517638"/>
              <a:gd name="connsiteX8-391" fmla="*/ 0 w 1731146"/>
              <a:gd name="connsiteY8-392" fmla="*/ 1232918 h 1517638"/>
              <a:gd name="connsiteX9-393" fmla="*/ 266330 w 1731146"/>
              <a:gd name="connsiteY9-394" fmla="*/ 955011 h 1517638"/>
              <a:gd name="connsiteX10-395" fmla="*/ 281126 w 1731146"/>
              <a:gd name="connsiteY10-396" fmla="*/ 620619 h 1517638"/>
              <a:gd name="connsiteX11-397" fmla="*/ 0 w 1731146"/>
              <a:gd name="connsiteY11-398" fmla="*/ 320232 h 1517638"/>
              <a:gd name="connsiteX0-399" fmla="*/ 0 w 1589104"/>
              <a:gd name="connsiteY0-400" fmla="*/ 320232 h 1517638"/>
              <a:gd name="connsiteX1-401" fmla="*/ 556334 w 1589104"/>
              <a:gd name="connsiteY1-402" fmla="*/ 318779 h 1517638"/>
              <a:gd name="connsiteX2-403" fmla="*/ 850996 w 1589104"/>
              <a:gd name="connsiteY2-404" fmla="*/ 59821 h 1517638"/>
              <a:gd name="connsiteX3-405" fmla="*/ 1004876 w 1589104"/>
              <a:gd name="connsiteY3-406" fmla="*/ 0 h 1517638"/>
              <a:gd name="connsiteX4-407" fmla="*/ 1589104 w 1589104"/>
              <a:gd name="connsiteY4-408" fmla="*/ 936373 h 1517638"/>
              <a:gd name="connsiteX5-409" fmla="*/ 1010794 w 1589104"/>
              <a:gd name="connsiteY5-410" fmla="*/ 1517638 h 1517638"/>
              <a:gd name="connsiteX6-411" fmla="*/ 853956 w 1589104"/>
              <a:gd name="connsiteY6-412" fmla="*/ 1460778 h 1517638"/>
              <a:gd name="connsiteX7-413" fmla="*/ 582967 w 1589104"/>
              <a:gd name="connsiteY7-414" fmla="*/ 1233178 h 1517638"/>
              <a:gd name="connsiteX8-415" fmla="*/ 0 w 1589104"/>
              <a:gd name="connsiteY8-416" fmla="*/ 1232918 h 1517638"/>
              <a:gd name="connsiteX9-417" fmla="*/ 266330 w 1589104"/>
              <a:gd name="connsiteY9-418" fmla="*/ 955011 h 1517638"/>
              <a:gd name="connsiteX10-419" fmla="*/ 281126 w 1589104"/>
              <a:gd name="connsiteY10-420" fmla="*/ 620619 h 1517638"/>
              <a:gd name="connsiteX11-421" fmla="*/ 0 w 1589104"/>
              <a:gd name="connsiteY11-422" fmla="*/ 320232 h 1517638"/>
              <a:gd name="connsiteX0-423" fmla="*/ 0 w 1589104"/>
              <a:gd name="connsiteY0-424" fmla="*/ 320232 h 1517638"/>
              <a:gd name="connsiteX1-425" fmla="*/ 556334 w 1589104"/>
              <a:gd name="connsiteY1-426" fmla="*/ 318779 h 1517638"/>
              <a:gd name="connsiteX2-427" fmla="*/ 850996 w 1589104"/>
              <a:gd name="connsiteY2-428" fmla="*/ 59821 h 1517638"/>
              <a:gd name="connsiteX3-429" fmla="*/ 1004876 w 1589104"/>
              <a:gd name="connsiteY3-430" fmla="*/ 0 h 1517638"/>
              <a:gd name="connsiteX4-431" fmla="*/ 1373080 w 1589104"/>
              <a:gd name="connsiteY4-432" fmla="*/ 591026 h 1517638"/>
              <a:gd name="connsiteX5-433" fmla="*/ 1589104 w 1589104"/>
              <a:gd name="connsiteY5-434" fmla="*/ 936373 h 1517638"/>
              <a:gd name="connsiteX6-435" fmla="*/ 1010794 w 1589104"/>
              <a:gd name="connsiteY6-436" fmla="*/ 1517638 h 1517638"/>
              <a:gd name="connsiteX7-437" fmla="*/ 853956 w 1589104"/>
              <a:gd name="connsiteY7-438" fmla="*/ 1460778 h 1517638"/>
              <a:gd name="connsiteX8-439" fmla="*/ 582967 w 1589104"/>
              <a:gd name="connsiteY8-440" fmla="*/ 1233178 h 1517638"/>
              <a:gd name="connsiteX9-441" fmla="*/ 0 w 1589104"/>
              <a:gd name="connsiteY9-442" fmla="*/ 1232918 h 1517638"/>
              <a:gd name="connsiteX10-443" fmla="*/ 266330 w 1589104"/>
              <a:gd name="connsiteY10-444" fmla="*/ 955011 h 1517638"/>
              <a:gd name="connsiteX11-445" fmla="*/ 281126 w 1589104"/>
              <a:gd name="connsiteY11-446" fmla="*/ 620619 h 1517638"/>
              <a:gd name="connsiteX12" fmla="*/ 0 w 1589104"/>
              <a:gd name="connsiteY12" fmla="*/ 320232 h 1517638"/>
              <a:gd name="connsiteX0-447" fmla="*/ 0 w 1589104"/>
              <a:gd name="connsiteY0-448" fmla="*/ 320232 h 1517638"/>
              <a:gd name="connsiteX1-449" fmla="*/ 556334 w 1589104"/>
              <a:gd name="connsiteY1-450" fmla="*/ 318779 h 1517638"/>
              <a:gd name="connsiteX2-451" fmla="*/ 850996 w 1589104"/>
              <a:gd name="connsiteY2-452" fmla="*/ 59821 h 1517638"/>
              <a:gd name="connsiteX3-453" fmla="*/ 1004876 w 1589104"/>
              <a:gd name="connsiteY3-454" fmla="*/ 0 h 1517638"/>
              <a:gd name="connsiteX4-455" fmla="*/ 1583185 w 1589104"/>
              <a:gd name="connsiteY4-456" fmla="*/ 596945 h 1517638"/>
              <a:gd name="connsiteX5-457" fmla="*/ 1589104 w 1589104"/>
              <a:gd name="connsiteY5-458" fmla="*/ 936373 h 1517638"/>
              <a:gd name="connsiteX6-459" fmla="*/ 1010794 w 1589104"/>
              <a:gd name="connsiteY6-460" fmla="*/ 1517638 h 1517638"/>
              <a:gd name="connsiteX7-461" fmla="*/ 853956 w 1589104"/>
              <a:gd name="connsiteY7-462" fmla="*/ 1460778 h 1517638"/>
              <a:gd name="connsiteX8-463" fmla="*/ 582967 w 1589104"/>
              <a:gd name="connsiteY8-464" fmla="*/ 1233178 h 1517638"/>
              <a:gd name="connsiteX9-465" fmla="*/ 0 w 1589104"/>
              <a:gd name="connsiteY9-466" fmla="*/ 1232918 h 1517638"/>
              <a:gd name="connsiteX10-467" fmla="*/ 266330 w 1589104"/>
              <a:gd name="connsiteY10-468" fmla="*/ 955011 h 1517638"/>
              <a:gd name="connsiteX11-469" fmla="*/ 281126 w 1589104"/>
              <a:gd name="connsiteY11-470" fmla="*/ 620619 h 1517638"/>
              <a:gd name="connsiteX12-471" fmla="*/ 0 w 1589104"/>
              <a:gd name="connsiteY12-472" fmla="*/ 320232 h 1517638"/>
              <a:gd name="connsiteX0-473" fmla="*/ 0 w 1592063"/>
              <a:gd name="connsiteY0-474" fmla="*/ 320232 h 1517638"/>
              <a:gd name="connsiteX1-475" fmla="*/ 556334 w 1592063"/>
              <a:gd name="connsiteY1-476" fmla="*/ 318779 h 1517638"/>
              <a:gd name="connsiteX2-477" fmla="*/ 850996 w 1592063"/>
              <a:gd name="connsiteY2-478" fmla="*/ 59821 h 1517638"/>
              <a:gd name="connsiteX3-479" fmla="*/ 1004876 w 1592063"/>
              <a:gd name="connsiteY3-480" fmla="*/ 0 h 1517638"/>
              <a:gd name="connsiteX4-481" fmla="*/ 1583185 w 1592063"/>
              <a:gd name="connsiteY4-482" fmla="*/ 596945 h 1517638"/>
              <a:gd name="connsiteX5-483" fmla="*/ 1592063 w 1592063"/>
              <a:gd name="connsiteY5-484" fmla="*/ 942292 h 1517638"/>
              <a:gd name="connsiteX6-485" fmla="*/ 1010794 w 1592063"/>
              <a:gd name="connsiteY6-486" fmla="*/ 1517638 h 1517638"/>
              <a:gd name="connsiteX7-487" fmla="*/ 853956 w 1592063"/>
              <a:gd name="connsiteY7-488" fmla="*/ 1460778 h 1517638"/>
              <a:gd name="connsiteX8-489" fmla="*/ 582967 w 1592063"/>
              <a:gd name="connsiteY8-490" fmla="*/ 1233178 h 1517638"/>
              <a:gd name="connsiteX9-491" fmla="*/ 0 w 1592063"/>
              <a:gd name="connsiteY9-492" fmla="*/ 1232918 h 1517638"/>
              <a:gd name="connsiteX10-493" fmla="*/ 266330 w 1592063"/>
              <a:gd name="connsiteY10-494" fmla="*/ 955011 h 1517638"/>
              <a:gd name="connsiteX11-495" fmla="*/ 281126 w 1592063"/>
              <a:gd name="connsiteY11-496" fmla="*/ 620619 h 1517638"/>
              <a:gd name="connsiteX12-497" fmla="*/ 0 w 1592063"/>
              <a:gd name="connsiteY12-498" fmla="*/ 320232 h 1517638"/>
              <a:gd name="connsiteX0-499" fmla="*/ 0 w 1589104"/>
              <a:gd name="connsiteY0-500" fmla="*/ 320232 h 1517638"/>
              <a:gd name="connsiteX1-501" fmla="*/ 556334 w 1589104"/>
              <a:gd name="connsiteY1-502" fmla="*/ 318779 h 1517638"/>
              <a:gd name="connsiteX2-503" fmla="*/ 850996 w 1589104"/>
              <a:gd name="connsiteY2-504" fmla="*/ 59821 h 1517638"/>
              <a:gd name="connsiteX3-505" fmla="*/ 1004876 w 1589104"/>
              <a:gd name="connsiteY3-506" fmla="*/ 0 h 1517638"/>
              <a:gd name="connsiteX4-507" fmla="*/ 1583185 w 1589104"/>
              <a:gd name="connsiteY4-508" fmla="*/ 596945 h 1517638"/>
              <a:gd name="connsiteX5-509" fmla="*/ 1589104 w 1589104"/>
              <a:gd name="connsiteY5-510" fmla="*/ 948210 h 1517638"/>
              <a:gd name="connsiteX6-511" fmla="*/ 1010794 w 1589104"/>
              <a:gd name="connsiteY6-512" fmla="*/ 1517638 h 1517638"/>
              <a:gd name="connsiteX7-513" fmla="*/ 853956 w 1589104"/>
              <a:gd name="connsiteY7-514" fmla="*/ 1460778 h 1517638"/>
              <a:gd name="connsiteX8-515" fmla="*/ 582967 w 1589104"/>
              <a:gd name="connsiteY8-516" fmla="*/ 1233178 h 1517638"/>
              <a:gd name="connsiteX9-517" fmla="*/ 0 w 1589104"/>
              <a:gd name="connsiteY9-518" fmla="*/ 1232918 h 1517638"/>
              <a:gd name="connsiteX10-519" fmla="*/ 266330 w 1589104"/>
              <a:gd name="connsiteY10-520" fmla="*/ 955011 h 1517638"/>
              <a:gd name="connsiteX11-521" fmla="*/ 281126 w 1589104"/>
              <a:gd name="connsiteY11-522" fmla="*/ 620619 h 1517638"/>
              <a:gd name="connsiteX12-523" fmla="*/ 0 w 1589104"/>
              <a:gd name="connsiteY12-524" fmla="*/ 320232 h 1517638"/>
              <a:gd name="connsiteX0-525" fmla="*/ 0 w 1589104"/>
              <a:gd name="connsiteY0-526" fmla="*/ 320232 h 1514679"/>
              <a:gd name="connsiteX1-527" fmla="*/ 556334 w 1589104"/>
              <a:gd name="connsiteY1-528" fmla="*/ 318779 h 1514679"/>
              <a:gd name="connsiteX2-529" fmla="*/ 850996 w 1589104"/>
              <a:gd name="connsiteY2-530" fmla="*/ 59821 h 1514679"/>
              <a:gd name="connsiteX3-531" fmla="*/ 1004876 w 1589104"/>
              <a:gd name="connsiteY3-532" fmla="*/ 0 h 1514679"/>
              <a:gd name="connsiteX4-533" fmla="*/ 1583185 w 1589104"/>
              <a:gd name="connsiteY4-534" fmla="*/ 596945 h 1514679"/>
              <a:gd name="connsiteX5-535" fmla="*/ 1589104 w 1589104"/>
              <a:gd name="connsiteY5-536" fmla="*/ 948210 h 1514679"/>
              <a:gd name="connsiteX6-537" fmla="*/ 1013753 w 1589104"/>
              <a:gd name="connsiteY6-538" fmla="*/ 1514679 h 1514679"/>
              <a:gd name="connsiteX7-539" fmla="*/ 853956 w 1589104"/>
              <a:gd name="connsiteY7-540" fmla="*/ 1460778 h 1514679"/>
              <a:gd name="connsiteX8-541" fmla="*/ 582967 w 1589104"/>
              <a:gd name="connsiteY8-542" fmla="*/ 1233178 h 1514679"/>
              <a:gd name="connsiteX9-543" fmla="*/ 0 w 1589104"/>
              <a:gd name="connsiteY9-544" fmla="*/ 1232918 h 1514679"/>
              <a:gd name="connsiteX10-545" fmla="*/ 266330 w 1589104"/>
              <a:gd name="connsiteY10-546" fmla="*/ 955011 h 1514679"/>
              <a:gd name="connsiteX11-547" fmla="*/ 281126 w 1589104"/>
              <a:gd name="connsiteY11-548" fmla="*/ 620619 h 1514679"/>
              <a:gd name="connsiteX12-549" fmla="*/ 0 w 1589104"/>
              <a:gd name="connsiteY12-550" fmla="*/ 320232 h 1514679"/>
              <a:gd name="connsiteX0-551" fmla="*/ 0 w 1589104"/>
              <a:gd name="connsiteY0-552" fmla="*/ 320232 h 1514679"/>
              <a:gd name="connsiteX1-553" fmla="*/ 556334 w 1589104"/>
              <a:gd name="connsiteY1-554" fmla="*/ 318779 h 1514679"/>
              <a:gd name="connsiteX2-555" fmla="*/ 850996 w 1589104"/>
              <a:gd name="connsiteY2-556" fmla="*/ 59821 h 1514679"/>
              <a:gd name="connsiteX3-557" fmla="*/ 1004876 w 1589104"/>
              <a:gd name="connsiteY3-558" fmla="*/ 0 h 1514679"/>
              <a:gd name="connsiteX4-559" fmla="*/ 1583185 w 1589104"/>
              <a:gd name="connsiteY4-560" fmla="*/ 596945 h 1514679"/>
              <a:gd name="connsiteX5-561" fmla="*/ 1589104 w 1589104"/>
              <a:gd name="connsiteY5-562" fmla="*/ 948210 h 1514679"/>
              <a:gd name="connsiteX6-563" fmla="*/ 1013753 w 1589104"/>
              <a:gd name="connsiteY6-564" fmla="*/ 1514679 h 1514679"/>
              <a:gd name="connsiteX7-565" fmla="*/ 853956 w 1589104"/>
              <a:gd name="connsiteY7-566" fmla="*/ 1460778 h 1514679"/>
              <a:gd name="connsiteX8-567" fmla="*/ 582967 w 1589104"/>
              <a:gd name="connsiteY8-568" fmla="*/ 1233178 h 1514679"/>
              <a:gd name="connsiteX9-569" fmla="*/ 0 w 1589104"/>
              <a:gd name="connsiteY9-570" fmla="*/ 1232918 h 1514679"/>
              <a:gd name="connsiteX10-571" fmla="*/ 266330 w 1589104"/>
              <a:gd name="connsiteY10-572" fmla="*/ 955011 h 1514679"/>
              <a:gd name="connsiteX11-573" fmla="*/ 287045 w 1589104"/>
              <a:gd name="connsiteY11-574" fmla="*/ 611742 h 1514679"/>
              <a:gd name="connsiteX12-575" fmla="*/ 0 w 1589104"/>
              <a:gd name="connsiteY12-576" fmla="*/ 320232 h 1514679"/>
              <a:gd name="connsiteX0-577" fmla="*/ 0 w 1589104"/>
              <a:gd name="connsiteY0-578" fmla="*/ 320232 h 1514679"/>
              <a:gd name="connsiteX1-579" fmla="*/ 556334 w 1589104"/>
              <a:gd name="connsiteY1-580" fmla="*/ 318779 h 1514679"/>
              <a:gd name="connsiteX2-581" fmla="*/ 850996 w 1589104"/>
              <a:gd name="connsiteY2-582" fmla="*/ 59821 h 1514679"/>
              <a:gd name="connsiteX3-583" fmla="*/ 1004876 w 1589104"/>
              <a:gd name="connsiteY3-584" fmla="*/ 0 h 1514679"/>
              <a:gd name="connsiteX4-585" fmla="*/ 1583185 w 1589104"/>
              <a:gd name="connsiteY4-586" fmla="*/ 596945 h 1514679"/>
              <a:gd name="connsiteX5-587" fmla="*/ 1589104 w 1589104"/>
              <a:gd name="connsiteY5-588" fmla="*/ 948210 h 1514679"/>
              <a:gd name="connsiteX6-589" fmla="*/ 1013753 w 1589104"/>
              <a:gd name="connsiteY6-590" fmla="*/ 1514679 h 1514679"/>
              <a:gd name="connsiteX7-591" fmla="*/ 853956 w 1589104"/>
              <a:gd name="connsiteY7-592" fmla="*/ 1460778 h 1514679"/>
              <a:gd name="connsiteX8-593" fmla="*/ 582967 w 1589104"/>
              <a:gd name="connsiteY8-594" fmla="*/ 1233178 h 1514679"/>
              <a:gd name="connsiteX9-595" fmla="*/ 0 w 1589104"/>
              <a:gd name="connsiteY9-596" fmla="*/ 1232918 h 1514679"/>
              <a:gd name="connsiteX10-597" fmla="*/ 266330 w 1589104"/>
              <a:gd name="connsiteY10-598" fmla="*/ 955011 h 1514679"/>
              <a:gd name="connsiteX11-599" fmla="*/ 287045 w 1589104"/>
              <a:gd name="connsiteY11-600" fmla="*/ 611742 h 1514679"/>
              <a:gd name="connsiteX12-601" fmla="*/ 0 w 1589104"/>
              <a:gd name="connsiteY12-602" fmla="*/ 320232 h 1514679"/>
              <a:gd name="connsiteX0-603" fmla="*/ 0 w 1589104"/>
              <a:gd name="connsiteY0-604" fmla="*/ 320232 h 1514679"/>
              <a:gd name="connsiteX1-605" fmla="*/ 556334 w 1589104"/>
              <a:gd name="connsiteY1-606" fmla="*/ 318779 h 1514679"/>
              <a:gd name="connsiteX2-607" fmla="*/ 850996 w 1589104"/>
              <a:gd name="connsiteY2-608" fmla="*/ 59821 h 1514679"/>
              <a:gd name="connsiteX3-609" fmla="*/ 1004876 w 1589104"/>
              <a:gd name="connsiteY3-610" fmla="*/ 0 h 1514679"/>
              <a:gd name="connsiteX4-611" fmla="*/ 1583185 w 1589104"/>
              <a:gd name="connsiteY4-612" fmla="*/ 596945 h 1514679"/>
              <a:gd name="connsiteX5-613" fmla="*/ 1589104 w 1589104"/>
              <a:gd name="connsiteY5-614" fmla="*/ 948210 h 1514679"/>
              <a:gd name="connsiteX6-615" fmla="*/ 1013753 w 1589104"/>
              <a:gd name="connsiteY6-616" fmla="*/ 1514679 h 1514679"/>
              <a:gd name="connsiteX7-617" fmla="*/ 853956 w 1589104"/>
              <a:gd name="connsiteY7-618" fmla="*/ 1460778 h 1514679"/>
              <a:gd name="connsiteX8-619" fmla="*/ 582967 w 1589104"/>
              <a:gd name="connsiteY8-620" fmla="*/ 1233178 h 1514679"/>
              <a:gd name="connsiteX9-621" fmla="*/ 0 w 1589104"/>
              <a:gd name="connsiteY9-622" fmla="*/ 1232918 h 1514679"/>
              <a:gd name="connsiteX10-623" fmla="*/ 266330 w 1589104"/>
              <a:gd name="connsiteY10-624" fmla="*/ 955011 h 1514679"/>
              <a:gd name="connsiteX11-625" fmla="*/ 287045 w 1589104"/>
              <a:gd name="connsiteY11-626" fmla="*/ 611742 h 1514679"/>
              <a:gd name="connsiteX12-627" fmla="*/ 0 w 1589104"/>
              <a:gd name="connsiteY12-628" fmla="*/ 320232 h 1514679"/>
              <a:gd name="connsiteX0-629" fmla="*/ 0 w 1589104"/>
              <a:gd name="connsiteY0-630" fmla="*/ 320232 h 1514679"/>
              <a:gd name="connsiteX1-631" fmla="*/ 556334 w 1589104"/>
              <a:gd name="connsiteY1-632" fmla="*/ 318779 h 1514679"/>
              <a:gd name="connsiteX2-633" fmla="*/ 850996 w 1589104"/>
              <a:gd name="connsiteY2-634" fmla="*/ 59821 h 1514679"/>
              <a:gd name="connsiteX3-635" fmla="*/ 1004876 w 1589104"/>
              <a:gd name="connsiteY3-636" fmla="*/ 0 h 1514679"/>
              <a:gd name="connsiteX4-637" fmla="*/ 1583185 w 1589104"/>
              <a:gd name="connsiteY4-638" fmla="*/ 596945 h 1514679"/>
              <a:gd name="connsiteX5-639" fmla="*/ 1589104 w 1589104"/>
              <a:gd name="connsiteY5-640" fmla="*/ 948210 h 1514679"/>
              <a:gd name="connsiteX6-641" fmla="*/ 1013753 w 1589104"/>
              <a:gd name="connsiteY6-642" fmla="*/ 1514679 h 1514679"/>
              <a:gd name="connsiteX7-643" fmla="*/ 853956 w 1589104"/>
              <a:gd name="connsiteY7-644" fmla="*/ 1460778 h 1514679"/>
              <a:gd name="connsiteX8-645" fmla="*/ 582967 w 1589104"/>
              <a:gd name="connsiteY8-646" fmla="*/ 1233178 h 1514679"/>
              <a:gd name="connsiteX9-647" fmla="*/ 0 w 1589104"/>
              <a:gd name="connsiteY9-648" fmla="*/ 1232918 h 1514679"/>
              <a:gd name="connsiteX10-649" fmla="*/ 266330 w 1589104"/>
              <a:gd name="connsiteY10-650" fmla="*/ 955011 h 1514679"/>
              <a:gd name="connsiteX11-651" fmla="*/ 287045 w 1589104"/>
              <a:gd name="connsiteY11-652" fmla="*/ 611742 h 1514679"/>
              <a:gd name="connsiteX12-653" fmla="*/ 0 w 1589104"/>
              <a:gd name="connsiteY12-654" fmla="*/ 320232 h 1514679"/>
              <a:gd name="connsiteX0-655" fmla="*/ 0 w 1589104"/>
              <a:gd name="connsiteY0-656" fmla="*/ 320232 h 1514679"/>
              <a:gd name="connsiteX1-657" fmla="*/ 556334 w 1589104"/>
              <a:gd name="connsiteY1-658" fmla="*/ 318779 h 1514679"/>
              <a:gd name="connsiteX2-659" fmla="*/ 850996 w 1589104"/>
              <a:gd name="connsiteY2-660" fmla="*/ 59821 h 1514679"/>
              <a:gd name="connsiteX3-661" fmla="*/ 1004876 w 1589104"/>
              <a:gd name="connsiteY3-662" fmla="*/ 0 h 1514679"/>
              <a:gd name="connsiteX4-663" fmla="*/ 1583185 w 1589104"/>
              <a:gd name="connsiteY4-664" fmla="*/ 596945 h 1514679"/>
              <a:gd name="connsiteX5-665" fmla="*/ 1589104 w 1589104"/>
              <a:gd name="connsiteY5-666" fmla="*/ 948210 h 1514679"/>
              <a:gd name="connsiteX6-667" fmla="*/ 1013753 w 1589104"/>
              <a:gd name="connsiteY6-668" fmla="*/ 1514679 h 1514679"/>
              <a:gd name="connsiteX7-669" fmla="*/ 853956 w 1589104"/>
              <a:gd name="connsiteY7-670" fmla="*/ 1460778 h 1514679"/>
              <a:gd name="connsiteX8-671" fmla="*/ 582967 w 1589104"/>
              <a:gd name="connsiteY8-672" fmla="*/ 1233178 h 1514679"/>
              <a:gd name="connsiteX9-673" fmla="*/ 0 w 1589104"/>
              <a:gd name="connsiteY9-674" fmla="*/ 1232918 h 1514679"/>
              <a:gd name="connsiteX10-675" fmla="*/ 266330 w 1589104"/>
              <a:gd name="connsiteY10-676" fmla="*/ 955011 h 1514679"/>
              <a:gd name="connsiteX11-677" fmla="*/ 287045 w 1589104"/>
              <a:gd name="connsiteY11-678" fmla="*/ 611742 h 1514679"/>
              <a:gd name="connsiteX12-679" fmla="*/ 0 w 1589104"/>
              <a:gd name="connsiteY12-680" fmla="*/ 320232 h 1514679"/>
              <a:gd name="connsiteX0-681" fmla="*/ 0 w 1589104"/>
              <a:gd name="connsiteY0-682" fmla="*/ 320232 h 1514679"/>
              <a:gd name="connsiteX1-683" fmla="*/ 556334 w 1589104"/>
              <a:gd name="connsiteY1-684" fmla="*/ 318779 h 1514679"/>
              <a:gd name="connsiteX2-685" fmla="*/ 850996 w 1589104"/>
              <a:gd name="connsiteY2-686" fmla="*/ 59821 h 1514679"/>
              <a:gd name="connsiteX3-687" fmla="*/ 1004876 w 1589104"/>
              <a:gd name="connsiteY3-688" fmla="*/ 0 h 1514679"/>
              <a:gd name="connsiteX4-689" fmla="*/ 1583185 w 1589104"/>
              <a:gd name="connsiteY4-690" fmla="*/ 596945 h 1514679"/>
              <a:gd name="connsiteX5-691" fmla="*/ 1589104 w 1589104"/>
              <a:gd name="connsiteY5-692" fmla="*/ 948210 h 1514679"/>
              <a:gd name="connsiteX6-693" fmla="*/ 1013753 w 1589104"/>
              <a:gd name="connsiteY6-694" fmla="*/ 1514679 h 1514679"/>
              <a:gd name="connsiteX7-695" fmla="*/ 853956 w 1589104"/>
              <a:gd name="connsiteY7-696" fmla="*/ 1460778 h 1514679"/>
              <a:gd name="connsiteX8-697" fmla="*/ 582967 w 1589104"/>
              <a:gd name="connsiteY8-698" fmla="*/ 1233178 h 1514679"/>
              <a:gd name="connsiteX9-699" fmla="*/ 0 w 1589104"/>
              <a:gd name="connsiteY9-700" fmla="*/ 1232918 h 1514679"/>
              <a:gd name="connsiteX10-701" fmla="*/ 266330 w 1589104"/>
              <a:gd name="connsiteY10-702" fmla="*/ 955011 h 1514679"/>
              <a:gd name="connsiteX11-703" fmla="*/ 287045 w 1589104"/>
              <a:gd name="connsiteY11-704" fmla="*/ 611742 h 1514679"/>
              <a:gd name="connsiteX12-705" fmla="*/ 0 w 1589104"/>
              <a:gd name="connsiteY12-706" fmla="*/ 320232 h 1514679"/>
              <a:gd name="connsiteX0-707" fmla="*/ 0 w 1589104"/>
              <a:gd name="connsiteY0-708" fmla="*/ 320232 h 1514679"/>
              <a:gd name="connsiteX1-709" fmla="*/ 556334 w 1589104"/>
              <a:gd name="connsiteY1-710" fmla="*/ 318779 h 1514679"/>
              <a:gd name="connsiteX2-711" fmla="*/ 850996 w 1589104"/>
              <a:gd name="connsiteY2-712" fmla="*/ 59821 h 1514679"/>
              <a:gd name="connsiteX3-713" fmla="*/ 1004876 w 1589104"/>
              <a:gd name="connsiteY3-714" fmla="*/ 0 h 1514679"/>
              <a:gd name="connsiteX4-715" fmla="*/ 1583185 w 1589104"/>
              <a:gd name="connsiteY4-716" fmla="*/ 596945 h 1514679"/>
              <a:gd name="connsiteX5-717" fmla="*/ 1589104 w 1589104"/>
              <a:gd name="connsiteY5-718" fmla="*/ 948210 h 1514679"/>
              <a:gd name="connsiteX6-719" fmla="*/ 1013753 w 1589104"/>
              <a:gd name="connsiteY6-720" fmla="*/ 1514679 h 1514679"/>
              <a:gd name="connsiteX7-721" fmla="*/ 853956 w 1589104"/>
              <a:gd name="connsiteY7-722" fmla="*/ 1460778 h 1514679"/>
              <a:gd name="connsiteX8-723" fmla="*/ 582967 w 1589104"/>
              <a:gd name="connsiteY8-724" fmla="*/ 1233178 h 1514679"/>
              <a:gd name="connsiteX9-725" fmla="*/ 0 w 1589104"/>
              <a:gd name="connsiteY9-726" fmla="*/ 1232918 h 1514679"/>
              <a:gd name="connsiteX10-727" fmla="*/ 266330 w 1589104"/>
              <a:gd name="connsiteY10-728" fmla="*/ 955011 h 1514679"/>
              <a:gd name="connsiteX11-729" fmla="*/ 287045 w 1589104"/>
              <a:gd name="connsiteY11-730" fmla="*/ 611742 h 1514679"/>
              <a:gd name="connsiteX12-731" fmla="*/ 0 w 1589104"/>
              <a:gd name="connsiteY12-732" fmla="*/ 320232 h 1514679"/>
              <a:gd name="connsiteX0-733" fmla="*/ 0 w 1589104"/>
              <a:gd name="connsiteY0-734" fmla="*/ 320232 h 1514679"/>
              <a:gd name="connsiteX1-735" fmla="*/ 556334 w 1589104"/>
              <a:gd name="connsiteY1-736" fmla="*/ 318779 h 1514679"/>
              <a:gd name="connsiteX2-737" fmla="*/ 850996 w 1589104"/>
              <a:gd name="connsiteY2-738" fmla="*/ 59821 h 1514679"/>
              <a:gd name="connsiteX3-739" fmla="*/ 1004876 w 1589104"/>
              <a:gd name="connsiteY3-740" fmla="*/ 0 h 1514679"/>
              <a:gd name="connsiteX4-741" fmla="*/ 1583185 w 1589104"/>
              <a:gd name="connsiteY4-742" fmla="*/ 596945 h 1514679"/>
              <a:gd name="connsiteX5-743" fmla="*/ 1589104 w 1589104"/>
              <a:gd name="connsiteY5-744" fmla="*/ 948210 h 1514679"/>
              <a:gd name="connsiteX6-745" fmla="*/ 1013753 w 1589104"/>
              <a:gd name="connsiteY6-746" fmla="*/ 1514679 h 1514679"/>
              <a:gd name="connsiteX7-747" fmla="*/ 853956 w 1589104"/>
              <a:gd name="connsiteY7-748" fmla="*/ 1460778 h 1514679"/>
              <a:gd name="connsiteX8-749" fmla="*/ 582967 w 1589104"/>
              <a:gd name="connsiteY8-750" fmla="*/ 1233178 h 1514679"/>
              <a:gd name="connsiteX9-751" fmla="*/ 0 w 1589104"/>
              <a:gd name="connsiteY9-752" fmla="*/ 1232918 h 1514679"/>
              <a:gd name="connsiteX10-753" fmla="*/ 266330 w 1589104"/>
              <a:gd name="connsiteY10-754" fmla="*/ 955011 h 1514679"/>
              <a:gd name="connsiteX11-755" fmla="*/ 287045 w 1589104"/>
              <a:gd name="connsiteY11-756" fmla="*/ 611742 h 1514679"/>
              <a:gd name="connsiteX12-757" fmla="*/ 0 w 1589104"/>
              <a:gd name="connsiteY12-758" fmla="*/ 320232 h 1514679"/>
              <a:gd name="connsiteX0-759" fmla="*/ 0 w 1589104"/>
              <a:gd name="connsiteY0-760" fmla="*/ 320232 h 1514679"/>
              <a:gd name="connsiteX1-761" fmla="*/ 556334 w 1589104"/>
              <a:gd name="connsiteY1-762" fmla="*/ 318779 h 1514679"/>
              <a:gd name="connsiteX2-763" fmla="*/ 850996 w 1589104"/>
              <a:gd name="connsiteY2-764" fmla="*/ 59821 h 1514679"/>
              <a:gd name="connsiteX3-765" fmla="*/ 1004876 w 1589104"/>
              <a:gd name="connsiteY3-766" fmla="*/ 0 h 1514679"/>
              <a:gd name="connsiteX4-767" fmla="*/ 1583185 w 1589104"/>
              <a:gd name="connsiteY4-768" fmla="*/ 596945 h 1514679"/>
              <a:gd name="connsiteX5-769" fmla="*/ 1589104 w 1589104"/>
              <a:gd name="connsiteY5-770" fmla="*/ 948210 h 1514679"/>
              <a:gd name="connsiteX6-771" fmla="*/ 1013753 w 1589104"/>
              <a:gd name="connsiteY6-772" fmla="*/ 1514679 h 1514679"/>
              <a:gd name="connsiteX7-773" fmla="*/ 853956 w 1589104"/>
              <a:gd name="connsiteY7-774" fmla="*/ 1460778 h 1514679"/>
              <a:gd name="connsiteX8-775" fmla="*/ 582967 w 1589104"/>
              <a:gd name="connsiteY8-776" fmla="*/ 1233178 h 1514679"/>
              <a:gd name="connsiteX9-777" fmla="*/ 0 w 1589104"/>
              <a:gd name="connsiteY9-778" fmla="*/ 1232918 h 1514679"/>
              <a:gd name="connsiteX10-779" fmla="*/ 266330 w 1589104"/>
              <a:gd name="connsiteY10-780" fmla="*/ 955011 h 1514679"/>
              <a:gd name="connsiteX11-781" fmla="*/ 287045 w 1589104"/>
              <a:gd name="connsiteY11-782" fmla="*/ 611742 h 1514679"/>
              <a:gd name="connsiteX12-783" fmla="*/ 0 w 1589104"/>
              <a:gd name="connsiteY12-784" fmla="*/ 320232 h 1514679"/>
              <a:gd name="connsiteX0-785" fmla="*/ 0 w 1589104"/>
              <a:gd name="connsiteY0-786" fmla="*/ 320232 h 1532336"/>
              <a:gd name="connsiteX1-787" fmla="*/ 556334 w 1589104"/>
              <a:gd name="connsiteY1-788" fmla="*/ 318779 h 1532336"/>
              <a:gd name="connsiteX2-789" fmla="*/ 850996 w 1589104"/>
              <a:gd name="connsiteY2-790" fmla="*/ 59821 h 1532336"/>
              <a:gd name="connsiteX3-791" fmla="*/ 1004876 w 1589104"/>
              <a:gd name="connsiteY3-792" fmla="*/ 0 h 1532336"/>
              <a:gd name="connsiteX4-793" fmla="*/ 1583185 w 1589104"/>
              <a:gd name="connsiteY4-794" fmla="*/ 596945 h 1532336"/>
              <a:gd name="connsiteX5-795" fmla="*/ 1589104 w 1589104"/>
              <a:gd name="connsiteY5-796" fmla="*/ 948210 h 1532336"/>
              <a:gd name="connsiteX6-797" fmla="*/ 1013753 w 1589104"/>
              <a:gd name="connsiteY6-798" fmla="*/ 1514679 h 1532336"/>
              <a:gd name="connsiteX7-799" fmla="*/ 853956 w 1589104"/>
              <a:gd name="connsiteY7-800" fmla="*/ 1460778 h 1532336"/>
              <a:gd name="connsiteX8-801" fmla="*/ 582967 w 1589104"/>
              <a:gd name="connsiteY8-802" fmla="*/ 1233178 h 1532336"/>
              <a:gd name="connsiteX9-803" fmla="*/ 0 w 1589104"/>
              <a:gd name="connsiteY9-804" fmla="*/ 1232918 h 1532336"/>
              <a:gd name="connsiteX10-805" fmla="*/ 266330 w 1589104"/>
              <a:gd name="connsiteY10-806" fmla="*/ 955011 h 1532336"/>
              <a:gd name="connsiteX11-807" fmla="*/ 287045 w 1589104"/>
              <a:gd name="connsiteY11-808" fmla="*/ 611742 h 1532336"/>
              <a:gd name="connsiteX12-809" fmla="*/ 0 w 1589104"/>
              <a:gd name="connsiteY12-810" fmla="*/ 320232 h 1532336"/>
              <a:gd name="connsiteX0-811" fmla="*/ 0 w 1589104"/>
              <a:gd name="connsiteY0-812" fmla="*/ 320232 h 1575133"/>
              <a:gd name="connsiteX1-813" fmla="*/ 556334 w 1589104"/>
              <a:gd name="connsiteY1-814" fmla="*/ 318779 h 1575133"/>
              <a:gd name="connsiteX2-815" fmla="*/ 850996 w 1589104"/>
              <a:gd name="connsiteY2-816" fmla="*/ 59821 h 1575133"/>
              <a:gd name="connsiteX3-817" fmla="*/ 1004876 w 1589104"/>
              <a:gd name="connsiteY3-818" fmla="*/ 0 h 1575133"/>
              <a:gd name="connsiteX4-819" fmla="*/ 1583185 w 1589104"/>
              <a:gd name="connsiteY4-820" fmla="*/ 596945 h 1575133"/>
              <a:gd name="connsiteX5-821" fmla="*/ 1589104 w 1589104"/>
              <a:gd name="connsiteY5-822" fmla="*/ 948210 h 1575133"/>
              <a:gd name="connsiteX6-823" fmla="*/ 1013753 w 1589104"/>
              <a:gd name="connsiteY6-824" fmla="*/ 1514679 h 1575133"/>
              <a:gd name="connsiteX7-825" fmla="*/ 853956 w 1589104"/>
              <a:gd name="connsiteY7-826" fmla="*/ 1460778 h 1575133"/>
              <a:gd name="connsiteX8-827" fmla="*/ 582967 w 1589104"/>
              <a:gd name="connsiteY8-828" fmla="*/ 1233178 h 1575133"/>
              <a:gd name="connsiteX9-829" fmla="*/ 0 w 1589104"/>
              <a:gd name="connsiteY9-830" fmla="*/ 1232918 h 1575133"/>
              <a:gd name="connsiteX10-831" fmla="*/ 266330 w 1589104"/>
              <a:gd name="connsiteY10-832" fmla="*/ 955011 h 1575133"/>
              <a:gd name="connsiteX11-833" fmla="*/ 287045 w 1589104"/>
              <a:gd name="connsiteY11-834" fmla="*/ 611742 h 1575133"/>
              <a:gd name="connsiteX12-835" fmla="*/ 0 w 1589104"/>
              <a:gd name="connsiteY12-836" fmla="*/ 320232 h 1575133"/>
              <a:gd name="connsiteX0-837" fmla="*/ 0 w 1589104"/>
              <a:gd name="connsiteY0-838" fmla="*/ 320232 h 1575133"/>
              <a:gd name="connsiteX1-839" fmla="*/ 556334 w 1589104"/>
              <a:gd name="connsiteY1-840" fmla="*/ 318779 h 1575133"/>
              <a:gd name="connsiteX2-841" fmla="*/ 850996 w 1589104"/>
              <a:gd name="connsiteY2-842" fmla="*/ 59821 h 1575133"/>
              <a:gd name="connsiteX3-843" fmla="*/ 1004876 w 1589104"/>
              <a:gd name="connsiteY3-844" fmla="*/ 0 h 1575133"/>
              <a:gd name="connsiteX4-845" fmla="*/ 1583185 w 1589104"/>
              <a:gd name="connsiteY4-846" fmla="*/ 596945 h 1575133"/>
              <a:gd name="connsiteX5-847" fmla="*/ 1589104 w 1589104"/>
              <a:gd name="connsiteY5-848" fmla="*/ 948210 h 1575133"/>
              <a:gd name="connsiteX6-849" fmla="*/ 1013753 w 1589104"/>
              <a:gd name="connsiteY6-850" fmla="*/ 1514679 h 1575133"/>
              <a:gd name="connsiteX7-851" fmla="*/ 853956 w 1589104"/>
              <a:gd name="connsiteY7-852" fmla="*/ 1460778 h 1575133"/>
              <a:gd name="connsiteX8-853" fmla="*/ 582967 w 1589104"/>
              <a:gd name="connsiteY8-854" fmla="*/ 1233178 h 1575133"/>
              <a:gd name="connsiteX9-855" fmla="*/ 0 w 1589104"/>
              <a:gd name="connsiteY9-856" fmla="*/ 1232918 h 1575133"/>
              <a:gd name="connsiteX10-857" fmla="*/ 266330 w 1589104"/>
              <a:gd name="connsiteY10-858" fmla="*/ 955011 h 1575133"/>
              <a:gd name="connsiteX11-859" fmla="*/ 287045 w 1589104"/>
              <a:gd name="connsiteY11-860" fmla="*/ 611742 h 1575133"/>
              <a:gd name="connsiteX12-861" fmla="*/ 0 w 1589104"/>
              <a:gd name="connsiteY12-862" fmla="*/ 320232 h 1575133"/>
              <a:gd name="connsiteX0-863" fmla="*/ 0 w 1589104"/>
              <a:gd name="connsiteY0-864" fmla="*/ 320232 h 1575133"/>
              <a:gd name="connsiteX1-865" fmla="*/ 556334 w 1589104"/>
              <a:gd name="connsiteY1-866" fmla="*/ 318779 h 1575133"/>
              <a:gd name="connsiteX2-867" fmla="*/ 850996 w 1589104"/>
              <a:gd name="connsiteY2-868" fmla="*/ 59821 h 1575133"/>
              <a:gd name="connsiteX3-869" fmla="*/ 1004876 w 1589104"/>
              <a:gd name="connsiteY3-870" fmla="*/ 0 h 1575133"/>
              <a:gd name="connsiteX4-871" fmla="*/ 1583185 w 1589104"/>
              <a:gd name="connsiteY4-872" fmla="*/ 596945 h 1575133"/>
              <a:gd name="connsiteX5-873" fmla="*/ 1589104 w 1589104"/>
              <a:gd name="connsiteY5-874" fmla="*/ 948210 h 1575133"/>
              <a:gd name="connsiteX6-875" fmla="*/ 1013753 w 1589104"/>
              <a:gd name="connsiteY6-876" fmla="*/ 1514679 h 1575133"/>
              <a:gd name="connsiteX7-877" fmla="*/ 853956 w 1589104"/>
              <a:gd name="connsiteY7-878" fmla="*/ 1460778 h 1575133"/>
              <a:gd name="connsiteX8-879" fmla="*/ 582967 w 1589104"/>
              <a:gd name="connsiteY8-880" fmla="*/ 1233178 h 1575133"/>
              <a:gd name="connsiteX9-881" fmla="*/ 0 w 1589104"/>
              <a:gd name="connsiteY9-882" fmla="*/ 1232918 h 1575133"/>
              <a:gd name="connsiteX10-883" fmla="*/ 266330 w 1589104"/>
              <a:gd name="connsiteY10-884" fmla="*/ 955011 h 1575133"/>
              <a:gd name="connsiteX11-885" fmla="*/ 287045 w 1589104"/>
              <a:gd name="connsiteY11-886" fmla="*/ 611742 h 1575133"/>
              <a:gd name="connsiteX12-887" fmla="*/ 0 w 1589104"/>
              <a:gd name="connsiteY12-888" fmla="*/ 320232 h 1575133"/>
              <a:gd name="connsiteX0-889" fmla="*/ 0 w 1589104"/>
              <a:gd name="connsiteY0-890" fmla="*/ 320232 h 1575133"/>
              <a:gd name="connsiteX1-891" fmla="*/ 556334 w 1589104"/>
              <a:gd name="connsiteY1-892" fmla="*/ 318779 h 1575133"/>
              <a:gd name="connsiteX2-893" fmla="*/ 850996 w 1589104"/>
              <a:gd name="connsiteY2-894" fmla="*/ 59821 h 1575133"/>
              <a:gd name="connsiteX3-895" fmla="*/ 1004876 w 1589104"/>
              <a:gd name="connsiteY3-896" fmla="*/ 0 h 1575133"/>
              <a:gd name="connsiteX4-897" fmla="*/ 1583185 w 1589104"/>
              <a:gd name="connsiteY4-898" fmla="*/ 596945 h 1575133"/>
              <a:gd name="connsiteX5-899" fmla="*/ 1589104 w 1589104"/>
              <a:gd name="connsiteY5-900" fmla="*/ 948210 h 1575133"/>
              <a:gd name="connsiteX6-901" fmla="*/ 1013753 w 1589104"/>
              <a:gd name="connsiteY6-902" fmla="*/ 1514679 h 1575133"/>
              <a:gd name="connsiteX7-903" fmla="*/ 853956 w 1589104"/>
              <a:gd name="connsiteY7-904" fmla="*/ 1460778 h 1575133"/>
              <a:gd name="connsiteX8-905" fmla="*/ 582967 w 1589104"/>
              <a:gd name="connsiteY8-906" fmla="*/ 1233178 h 1575133"/>
              <a:gd name="connsiteX9-907" fmla="*/ 0 w 1589104"/>
              <a:gd name="connsiteY9-908" fmla="*/ 1232918 h 1575133"/>
              <a:gd name="connsiteX10-909" fmla="*/ 266330 w 1589104"/>
              <a:gd name="connsiteY10-910" fmla="*/ 955011 h 1575133"/>
              <a:gd name="connsiteX11-911" fmla="*/ 287045 w 1589104"/>
              <a:gd name="connsiteY11-912" fmla="*/ 611742 h 1575133"/>
              <a:gd name="connsiteX12-913" fmla="*/ 0 w 1589104"/>
              <a:gd name="connsiteY12-914" fmla="*/ 320232 h 1575133"/>
              <a:gd name="connsiteX0-915" fmla="*/ 0 w 1589104"/>
              <a:gd name="connsiteY0-916" fmla="*/ 354510 h 1609411"/>
              <a:gd name="connsiteX1-917" fmla="*/ 556334 w 1589104"/>
              <a:gd name="connsiteY1-918" fmla="*/ 353057 h 1609411"/>
              <a:gd name="connsiteX2-919" fmla="*/ 850996 w 1589104"/>
              <a:gd name="connsiteY2-920" fmla="*/ 94099 h 1609411"/>
              <a:gd name="connsiteX3-921" fmla="*/ 1004876 w 1589104"/>
              <a:gd name="connsiteY3-922" fmla="*/ 34278 h 1609411"/>
              <a:gd name="connsiteX4-923" fmla="*/ 1583185 w 1589104"/>
              <a:gd name="connsiteY4-924" fmla="*/ 631223 h 1609411"/>
              <a:gd name="connsiteX5-925" fmla="*/ 1589104 w 1589104"/>
              <a:gd name="connsiteY5-926" fmla="*/ 982488 h 1609411"/>
              <a:gd name="connsiteX6-927" fmla="*/ 1013753 w 1589104"/>
              <a:gd name="connsiteY6-928" fmla="*/ 1548957 h 1609411"/>
              <a:gd name="connsiteX7-929" fmla="*/ 853956 w 1589104"/>
              <a:gd name="connsiteY7-930" fmla="*/ 1495056 h 1609411"/>
              <a:gd name="connsiteX8-931" fmla="*/ 582967 w 1589104"/>
              <a:gd name="connsiteY8-932" fmla="*/ 1267456 h 1609411"/>
              <a:gd name="connsiteX9-933" fmla="*/ 0 w 1589104"/>
              <a:gd name="connsiteY9-934" fmla="*/ 1267196 h 1609411"/>
              <a:gd name="connsiteX10-935" fmla="*/ 266330 w 1589104"/>
              <a:gd name="connsiteY10-936" fmla="*/ 989289 h 1609411"/>
              <a:gd name="connsiteX11-937" fmla="*/ 287045 w 1589104"/>
              <a:gd name="connsiteY11-938" fmla="*/ 646020 h 1609411"/>
              <a:gd name="connsiteX12-939" fmla="*/ 0 w 1589104"/>
              <a:gd name="connsiteY12-940" fmla="*/ 354510 h 1609411"/>
              <a:gd name="connsiteX0-941" fmla="*/ 0 w 1589104"/>
              <a:gd name="connsiteY0-942" fmla="*/ 354510 h 1609411"/>
              <a:gd name="connsiteX1-943" fmla="*/ 556334 w 1589104"/>
              <a:gd name="connsiteY1-944" fmla="*/ 353057 h 1609411"/>
              <a:gd name="connsiteX2-945" fmla="*/ 850996 w 1589104"/>
              <a:gd name="connsiteY2-946" fmla="*/ 94099 h 1609411"/>
              <a:gd name="connsiteX3-947" fmla="*/ 1004876 w 1589104"/>
              <a:gd name="connsiteY3-948" fmla="*/ 34278 h 1609411"/>
              <a:gd name="connsiteX4-949" fmla="*/ 1577267 w 1589104"/>
              <a:gd name="connsiteY4-950" fmla="*/ 619386 h 1609411"/>
              <a:gd name="connsiteX5-951" fmla="*/ 1589104 w 1589104"/>
              <a:gd name="connsiteY5-952" fmla="*/ 982488 h 1609411"/>
              <a:gd name="connsiteX6-953" fmla="*/ 1013753 w 1589104"/>
              <a:gd name="connsiteY6-954" fmla="*/ 1548957 h 1609411"/>
              <a:gd name="connsiteX7-955" fmla="*/ 853956 w 1589104"/>
              <a:gd name="connsiteY7-956" fmla="*/ 1495056 h 1609411"/>
              <a:gd name="connsiteX8-957" fmla="*/ 582967 w 1589104"/>
              <a:gd name="connsiteY8-958" fmla="*/ 1267456 h 1609411"/>
              <a:gd name="connsiteX9-959" fmla="*/ 0 w 1589104"/>
              <a:gd name="connsiteY9-960" fmla="*/ 1267196 h 1609411"/>
              <a:gd name="connsiteX10-961" fmla="*/ 266330 w 1589104"/>
              <a:gd name="connsiteY10-962" fmla="*/ 989289 h 1609411"/>
              <a:gd name="connsiteX11-963" fmla="*/ 287045 w 1589104"/>
              <a:gd name="connsiteY11-964" fmla="*/ 646020 h 1609411"/>
              <a:gd name="connsiteX12-965" fmla="*/ 0 w 1589104"/>
              <a:gd name="connsiteY12-966" fmla="*/ 354510 h 1609411"/>
              <a:gd name="connsiteX0-967" fmla="*/ 0 w 1643112"/>
              <a:gd name="connsiteY0-968" fmla="*/ 354510 h 1609411"/>
              <a:gd name="connsiteX1-969" fmla="*/ 556334 w 1643112"/>
              <a:gd name="connsiteY1-970" fmla="*/ 353057 h 1609411"/>
              <a:gd name="connsiteX2-971" fmla="*/ 850996 w 1643112"/>
              <a:gd name="connsiteY2-972" fmla="*/ 94099 h 1609411"/>
              <a:gd name="connsiteX3-973" fmla="*/ 1004876 w 1643112"/>
              <a:gd name="connsiteY3-974" fmla="*/ 34278 h 1609411"/>
              <a:gd name="connsiteX4-975" fmla="*/ 1577267 w 1643112"/>
              <a:gd name="connsiteY4-976" fmla="*/ 619386 h 1609411"/>
              <a:gd name="connsiteX5-977" fmla="*/ 1589104 w 1643112"/>
              <a:gd name="connsiteY5-978" fmla="*/ 982488 h 1609411"/>
              <a:gd name="connsiteX6-979" fmla="*/ 1013753 w 1643112"/>
              <a:gd name="connsiteY6-980" fmla="*/ 1548957 h 1609411"/>
              <a:gd name="connsiteX7-981" fmla="*/ 853956 w 1643112"/>
              <a:gd name="connsiteY7-982" fmla="*/ 1495056 h 1609411"/>
              <a:gd name="connsiteX8-983" fmla="*/ 582967 w 1643112"/>
              <a:gd name="connsiteY8-984" fmla="*/ 1267456 h 1609411"/>
              <a:gd name="connsiteX9-985" fmla="*/ 0 w 1643112"/>
              <a:gd name="connsiteY9-986" fmla="*/ 1267196 h 1609411"/>
              <a:gd name="connsiteX10-987" fmla="*/ 266330 w 1643112"/>
              <a:gd name="connsiteY10-988" fmla="*/ 989289 h 1609411"/>
              <a:gd name="connsiteX11-989" fmla="*/ 287045 w 1643112"/>
              <a:gd name="connsiteY11-990" fmla="*/ 646020 h 1609411"/>
              <a:gd name="connsiteX12-991" fmla="*/ 0 w 1643112"/>
              <a:gd name="connsiteY12-992" fmla="*/ 354510 h 1609411"/>
              <a:gd name="connsiteX0-993" fmla="*/ 0 w 1669115"/>
              <a:gd name="connsiteY0-994" fmla="*/ 354510 h 1609411"/>
              <a:gd name="connsiteX1-995" fmla="*/ 556334 w 1669115"/>
              <a:gd name="connsiteY1-996" fmla="*/ 353057 h 1609411"/>
              <a:gd name="connsiteX2-997" fmla="*/ 850996 w 1669115"/>
              <a:gd name="connsiteY2-998" fmla="*/ 94099 h 1609411"/>
              <a:gd name="connsiteX3-999" fmla="*/ 1004876 w 1669115"/>
              <a:gd name="connsiteY3-1000" fmla="*/ 34278 h 1609411"/>
              <a:gd name="connsiteX4-1001" fmla="*/ 1577267 w 1669115"/>
              <a:gd name="connsiteY4-1002" fmla="*/ 619386 h 1609411"/>
              <a:gd name="connsiteX5-1003" fmla="*/ 1589104 w 1669115"/>
              <a:gd name="connsiteY5-1004" fmla="*/ 982488 h 1609411"/>
              <a:gd name="connsiteX6-1005" fmla="*/ 1013753 w 1669115"/>
              <a:gd name="connsiteY6-1006" fmla="*/ 1548957 h 1609411"/>
              <a:gd name="connsiteX7-1007" fmla="*/ 853956 w 1669115"/>
              <a:gd name="connsiteY7-1008" fmla="*/ 1495056 h 1609411"/>
              <a:gd name="connsiteX8-1009" fmla="*/ 582967 w 1669115"/>
              <a:gd name="connsiteY8-1010" fmla="*/ 1267456 h 1609411"/>
              <a:gd name="connsiteX9-1011" fmla="*/ 0 w 1669115"/>
              <a:gd name="connsiteY9-1012" fmla="*/ 1267196 h 1609411"/>
              <a:gd name="connsiteX10-1013" fmla="*/ 266330 w 1669115"/>
              <a:gd name="connsiteY10-1014" fmla="*/ 989289 h 1609411"/>
              <a:gd name="connsiteX11-1015" fmla="*/ 287045 w 1669115"/>
              <a:gd name="connsiteY11-1016" fmla="*/ 646020 h 1609411"/>
              <a:gd name="connsiteX12-1017" fmla="*/ 0 w 1669115"/>
              <a:gd name="connsiteY12-1018" fmla="*/ 354510 h 1609411"/>
              <a:gd name="connsiteX0-1019" fmla="*/ 0 w 1671177"/>
              <a:gd name="connsiteY0-1020" fmla="*/ 354510 h 1609411"/>
              <a:gd name="connsiteX1-1021" fmla="*/ 556334 w 1671177"/>
              <a:gd name="connsiteY1-1022" fmla="*/ 353057 h 1609411"/>
              <a:gd name="connsiteX2-1023" fmla="*/ 850996 w 1671177"/>
              <a:gd name="connsiteY2-1024" fmla="*/ 94099 h 1609411"/>
              <a:gd name="connsiteX3-1025" fmla="*/ 1004876 w 1671177"/>
              <a:gd name="connsiteY3-1026" fmla="*/ 34278 h 1609411"/>
              <a:gd name="connsiteX4-1027" fmla="*/ 1577267 w 1671177"/>
              <a:gd name="connsiteY4-1028" fmla="*/ 619386 h 1609411"/>
              <a:gd name="connsiteX5-1029" fmla="*/ 1589104 w 1671177"/>
              <a:gd name="connsiteY5-1030" fmla="*/ 982488 h 1609411"/>
              <a:gd name="connsiteX6-1031" fmla="*/ 1013753 w 1671177"/>
              <a:gd name="connsiteY6-1032" fmla="*/ 1548957 h 1609411"/>
              <a:gd name="connsiteX7-1033" fmla="*/ 853956 w 1671177"/>
              <a:gd name="connsiteY7-1034" fmla="*/ 1495056 h 1609411"/>
              <a:gd name="connsiteX8-1035" fmla="*/ 582967 w 1671177"/>
              <a:gd name="connsiteY8-1036" fmla="*/ 1267456 h 1609411"/>
              <a:gd name="connsiteX9-1037" fmla="*/ 0 w 1671177"/>
              <a:gd name="connsiteY9-1038" fmla="*/ 1267196 h 1609411"/>
              <a:gd name="connsiteX10-1039" fmla="*/ 266330 w 1671177"/>
              <a:gd name="connsiteY10-1040" fmla="*/ 989289 h 1609411"/>
              <a:gd name="connsiteX11-1041" fmla="*/ 287045 w 1671177"/>
              <a:gd name="connsiteY11-1042" fmla="*/ 646020 h 1609411"/>
              <a:gd name="connsiteX12-1043" fmla="*/ 0 w 1671177"/>
              <a:gd name="connsiteY12-1044" fmla="*/ 354510 h 16094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 ang="0">
                <a:pos x="connsiteX9-125" y="connsiteY9-126"/>
              </a:cxn>
              <a:cxn ang="0">
                <a:pos x="connsiteX10-327" y="connsiteY10-328"/>
              </a:cxn>
              <a:cxn ang="0">
                <a:pos x="connsiteX11-373" y="connsiteY11-374"/>
              </a:cxn>
              <a:cxn ang="0">
                <a:pos x="connsiteX12-471" y="connsiteY12-472"/>
              </a:cxn>
            </a:cxnLst>
            <a:rect l="l" t="t"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535B72"/>
          </a:solidFill>
          <a:ln>
            <a:noFill/>
          </a:ln>
        </p:spPr>
        <p:txBody>
          <a:bodyPr lIns="129681" tIns="64504" rIns="129681" bIns="64504" anchor="ctr"/>
          <a:lstStyle/>
          <a:p>
            <a:pPr algn="ctr">
              <a:buFont typeface="Arial" panose="020B0604020202020204" pitchFamily="34" charset="0"/>
              <a:buNone/>
            </a:pPr>
            <a:endParaRPr lang="zh-CN" altLang="en-US" sz="2965">
              <a:solidFill>
                <a:srgbClr val="FFFFFF"/>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7444005" y="3673076"/>
            <a:ext cx="846656" cy="666787"/>
          </a:xfrm>
          <a:prstGeom prst="rect">
            <a:avLst/>
          </a:prstGeom>
          <a:noFill/>
          <a:ln>
            <a:noFill/>
          </a:ln>
        </p:spPr>
        <p:txBody>
          <a:bodyPr lIns="129681" tIns="64504" rIns="129681" bIns="64504" anchor="ctr"/>
          <a:lstStyle>
            <a:defPPr>
              <a:defRPr lang="zh-CN"/>
            </a:defPPr>
            <a:lvl1pPr algn="ctr">
              <a:buFont typeface="Arial" panose="020B0604020202020204" pitchFamily="34" charset="0"/>
              <a:buNone/>
              <a:defRPr sz="2965">
                <a:solidFill>
                  <a:srgbClr val="FFFFFF"/>
                </a:solidFill>
                <a:latin typeface="微软雅黑" panose="020B0503020204020204" pitchFamily="34" charset="-122"/>
                <a:ea typeface="微软雅黑" panose="020B0503020204020204" pitchFamily="34" charset="-122"/>
              </a:defRPr>
            </a:lvl1pPr>
          </a:lstStyle>
          <a:p>
            <a:pPr algn="l"/>
            <a:r>
              <a:rPr lang="en-US" altLang="zh-CN" sz="3200" b="1" dirty="0">
                <a:solidFill>
                  <a:prstClr val="white"/>
                </a:solidFill>
              </a:rPr>
              <a:t>04</a:t>
            </a:r>
            <a:endParaRPr lang="zh-CN" altLang="en-US" sz="3200" b="1" dirty="0">
              <a:solidFill>
                <a:prstClr val="white"/>
              </a:solidFill>
            </a:endParaRPr>
          </a:p>
        </p:txBody>
      </p:sp>
      <p:sp>
        <p:nvSpPr>
          <p:cNvPr id="37" name="右箭头 55"/>
          <p:cNvSpPr/>
          <p:nvPr/>
        </p:nvSpPr>
        <p:spPr>
          <a:xfrm>
            <a:off x="5053489" y="3432532"/>
            <a:ext cx="2228236" cy="1214713"/>
          </a:xfrm>
          <a:custGeom>
            <a:avLst/>
            <a:gdLst/>
            <a:ahLst/>
            <a:cxnLst/>
            <a:rect l="l" t="t"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close/>
              </a:path>
            </a:pathLst>
          </a:custGeom>
          <a:solidFill>
            <a:srgbClr val="2F3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38" name="右箭头 55"/>
          <p:cNvSpPr/>
          <p:nvPr/>
        </p:nvSpPr>
        <p:spPr>
          <a:xfrm>
            <a:off x="4916684" y="2948949"/>
            <a:ext cx="2228236" cy="2145881"/>
          </a:xfrm>
          <a:custGeom>
            <a:avLst/>
            <a:gdLst>
              <a:gd name="connsiteX0" fmla="*/ 0 w 1731146"/>
              <a:gd name="connsiteY0" fmla="*/ 355742 h 1624170"/>
              <a:gd name="connsiteX1" fmla="*/ 892425 w 1731146"/>
              <a:gd name="connsiteY1" fmla="*/ 355742 h 1624170"/>
              <a:gd name="connsiteX2" fmla="*/ 892425 w 1731146"/>
              <a:gd name="connsiteY2" fmla="*/ 0 h 1624170"/>
              <a:gd name="connsiteX3" fmla="*/ 1731146 w 1731146"/>
              <a:gd name="connsiteY3" fmla="*/ 812085 h 1624170"/>
              <a:gd name="connsiteX4" fmla="*/ 892425 w 1731146"/>
              <a:gd name="connsiteY4" fmla="*/ 1624170 h 1624170"/>
              <a:gd name="connsiteX5" fmla="*/ 892425 w 1731146"/>
              <a:gd name="connsiteY5" fmla="*/ 1268428 h 1624170"/>
              <a:gd name="connsiteX6" fmla="*/ 0 w 1731146"/>
              <a:gd name="connsiteY6" fmla="*/ 1268428 h 1624170"/>
              <a:gd name="connsiteX7" fmla="*/ 0 w 1731146"/>
              <a:gd name="connsiteY7" fmla="*/ 355742 h 1624170"/>
              <a:gd name="connsiteX0-1" fmla="*/ 0 w 1731146"/>
              <a:gd name="connsiteY0-2" fmla="*/ 355742 h 1624170"/>
              <a:gd name="connsiteX1-3" fmla="*/ 508986 w 1731146"/>
              <a:gd name="connsiteY1-4" fmla="*/ 351329 h 1624170"/>
              <a:gd name="connsiteX2-5" fmla="*/ 892425 w 1731146"/>
              <a:gd name="connsiteY2-6" fmla="*/ 355742 h 1624170"/>
              <a:gd name="connsiteX3-7" fmla="*/ 892425 w 1731146"/>
              <a:gd name="connsiteY3-8" fmla="*/ 0 h 1624170"/>
              <a:gd name="connsiteX4-9" fmla="*/ 1731146 w 1731146"/>
              <a:gd name="connsiteY4-10" fmla="*/ 812085 h 1624170"/>
              <a:gd name="connsiteX5-11" fmla="*/ 892425 w 1731146"/>
              <a:gd name="connsiteY5-12" fmla="*/ 1624170 h 1624170"/>
              <a:gd name="connsiteX6-13" fmla="*/ 892425 w 1731146"/>
              <a:gd name="connsiteY6-14" fmla="*/ 1268428 h 1624170"/>
              <a:gd name="connsiteX7-15" fmla="*/ 0 w 1731146"/>
              <a:gd name="connsiteY7-16" fmla="*/ 1268428 h 1624170"/>
              <a:gd name="connsiteX8" fmla="*/ 0 w 1731146"/>
              <a:gd name="connsiteY8" fmla="*/ 355742 h 1624170"/>
              <a:gd name="connsiteX0-17" fmla="*/ 0 w 1731146"/>
              <a:gd name="connsiteY0-18" fmla="*/ 355742 h 1624170"/>
              <a:gd name="connsiteX1-19" fmla="*/ 556334 w 1731146"/>
              <a:gd name="connsiteY1-20" fmla="*/ 354289 h 1624170"/>
              <a:gd name="connsiteX2-21" fmla="*/ 892425 w 1731146"/>
              <a:gd name="connsiteY2-22" fmla="*/ 355742 h 1624170"/>
              <a:gd name="connsiteX3-23" fmla="*/ 892425 w 1731146"/>
              <a:gd name="connsiteY3-24" fmla="*/ 0 h 1624170"/>
              <a:gd name="connsiteX4-25" fmla="*/ 1731146 w 1731146"/>
              <a:gd name="connsiteY4-26" fmla="*/ 812085 h 1624170"/>
              <a:gd name="connsiteX5-27" fmla="*/ 892425 w 1731146"/>
              <a:gd name="connsiteY5-28" fmla="*/ 1624170 h 1624170"/>
              <a:gd name="connsiteX6-29" fmla="*/ 892425 w 1731146"/>
              <a:gd name="connsiteY6-30" fmla="*/ 1268428 h 1624170"/>
              <a:gd name="connsiteX7-31" fmla="*/ 0 w 1731146"/>
              <a:gd name="connsiteY7-32" fmla="*/ 1268428 h 1624170"/>
              <a:gd name="connsiteX8-33" fmla="*/ 0 w 1731146"/>
              <a:gd name="connsiteY8-34" fmla="*/ 355742 h 1624170"/>
              <a:gd name="connsiteX0-35" fmla="*/ 0 w 1731146"/>
              <a:gd name="connsiteY0-36" fmla="*/ 355742 h 1624170"/>
              <a:gd name="connsiteX1-37" fmla="*/ 556334 w 1731146"/>
              <a:gd name="connsiteY1-38" fmla="*/ 354289 h 1624170"/>
              <a:gd name="connsiteX2-39" fmla="*/ 848037 w 1731146"/>
              <a:gd name="connsiteY2-40" fmla="*/ 127882 h 1624170"/>
              <a:gd name="connsiteX3-41" fmla="*/ 892425 w 1731146"/>
              <a:gd name="connsiteY3-42" fmla="*/ 0 h 1624170"/>
              <a:gd name="connsiteX4-43" fmla="*/ 1731146 w 1731146"/>
              <a:gd name="connsiteY4-44" fmla="*/ 812085 h 1624170"/>
              <a:gd name="connsiteX5-45" fmla="*/ 892425 w 1731146"/>
              <a:gd name="connsiteY5-46" fmla="*/ 1624170 h 1624170"/>
              <a:gd name="connsiteX6-47" fmla="*/ 892425 w 1731146"/>
              <a:gd name="connsiteY6-48" fmla="*/ 1268428 h 1624170"/>
              <a:gd name="connsiteX7-49" fmla="*/ 0 w 1731146"/>
              <a:gd name="connsiteY7-50" fmla="*/ 1268428 h 1624170"/>
              <a:gd name="connsiteX8-51" fmla="*/ 0 w 1731146"/>
              <a:gd name="connsiteY8-52" fmla="*/ 355742 h 1624170"/>
              <a:gd name="connsiteX0-53" fmla="*/ 0 w 1731146"/>
              <a:gd name="connsiteY0-54" fmla="*/ 320232 h 1588660"/>
              <a:gd name="connsiteX1-55" fmla="*/ 556334 w 1731146"/>
              <a:gd name="connsiteY1-56" fmla="*/ 318779 h 1588660"/>
              <a:gd name="connsiteX2-57" fmla="*/ 848037 w 1731146"/>
              <a:gd name="connsiteY2-58" fmla="*/ 92372 h 1588660"/>
              <a:gd name="connsiteX3-59" fmla="*/ 1004876 w 1731146"/>
              <a:gd name="connsiteY3-60" fmla="*/ 0 h 1588660"/>
              <a:gd name="connsiteX4-61" fmla="*/ 1731146 w 1731146"/>
              <a:gd name="connsiteY4-62" fmla="*/ 776575 h 1588660"/>
              <a:gd name="connsiteX5-63" fmla="*/ 892425 w 1731146"/>
              <a:gd name="connsiteY5-64" fmla="*/ 1588660 h 1588660"/>
              <a:gd name="connsiteX6-65" fmla="*/ 892425 w 1731146"/>
              <a:gd name="connsiteY6-66" fmla="*/ 1232918 h 1588660"/>
              <a:gd name="connsiteX7-67" fmla="*/ 0 w 1731146"/>
              <a:gd name="connsiteY7-68" fmla="*/ 1232918 h 1588660"/>
              <a:gd name="connsiteX8-69" fmla="*/ 0 w 1731146"/>
              <a:gd name="connsiteY8-70" fmla="*/ 320232 h 1588660"/>
              <a:gd name="connsiteX0-71" fmla="*/ 0 w 1731146"/>
              <a:gd name="connsiteY0-72" fmla="*/ 320232 h 1588660"/>
              <a:gd name="connsiteX1-73" fmla="*/ 556334 w 1731146"/>
              <a:gd name="connsiteY1-74" fmla="*/ 318779 h 1588660"/>
              <a:gd name="connsiteX2-75" fmla="*/ 850996 w 1731146"/>
              <a:gd name="connsiteY2-76" fmla="*/ 59821 h 1588660"/>
              <a:gd name="connsiteX3-77" fmla="*/ 1004876 w 1731146"/>
              <a:gd name="connsiteY3-78" fmla="*/ 0 h 1588660"/>
              <a:gd name="connsiteX4-79" fmla="*/ 1731146 w 1731146"/>
              <a:gd name="connsiteY4-80" fmla="*/ 776575 h 1588660"/>
              <a:gd name="connsiteX5-81" fmla="*/ 892425 w 1731146"/>
              <a:gd name="connsiteY5-82" fmla="*/ 1588660 h 1588660"/>
              <a:gd name="connsiteX6-83" fmla="*/ 892425 w 1731146"/>
              <a:gd name="connsiteY6-84" fmla="*/ 1232918 h 1588660"/>
              <a:gd name="connsiteX7-85" fmla="*/ 0 w 1731146"/>
              <a:gd name="connsiteY7-86" fmla="*/ 1232918 h 1588660"/>
              <a:gd name="connsiteX8-87" fmla="*/ 0 w 1731146"/>
              <a:gd name="connsiteY8-88" fmla="*/ 320232 h 1588660"/>
              <a:gd name="connsiteX0-89" fmla="*/ 2959 w 1734105"/>
              <a:gd name="connsiteY0-90" fmla="*/ 320232 h 1588660"/>
              <a:gd name="connsiteX1-91" fmla="*/ 559293 w 1734105"/>
              <a:gd name="connsiteY1-92" fmla="*/ 318779 h 1588660"/>
              <a:gd name="connsiteX2-93" fmla="*/ 853955 w 1734105"/>
              <a:gd name="connsiteY2-94" fmla="*/ 59821 h 1588660"/>
              <a:gd name="connsiteX3-95" fmla="*/ 1007835 w 1734105"/>
              <a:gd name="connsiteY3-96" fmla="*/ 0 h 1588660"/>
              <a:gd name="connsiteX4-97" fmla="*/ 1734105 w 1734105"/>
              <a:gd name="connsiteY4-98" fmla="*/ 776575 h 1588660"/>
              <a:gd name="connsiteX5-99" fmla="*/ 895384 w 1734105"/>
              <a:gd name="connsiteY5-100" fmla="*/ 1588660 h 1588660"/>
              <a:gd name="connsiteX6-101" fmla="*/ 895384 w 1734105"/>
              <a:gd name="connsiteY6-102" fmla="*/ 1232918 h 1588660"/>
              <a:gd name="connsiteX7-103" fmla="*/ 2959 w 1734105"/>
              <a:gd name="connsiteY7-104" fmla="*/ 1232918 h 1588660"/>
              <a:gd name="connsiteX8-105" fmla="*/ 0 w 1734105"/>
              <a:gd name="connsiteY8-106" fmla="*/ 576230 h 1588660"/>
              <a:gd name="connsiteX9" fmla="*/ 2959 w 1734105"/>
              <a:gd name="connsiteY9" fmla="*/ 320232 h 1588660"/>
              <a:gd name="connsiteX0-107" fmla="*/ 3 w 1731149"/>
              <a:gd name="connsiteY0-108" fmla="*/ 320232 h 1588660"/>
              <a:gd name="connsiteX1-109" fmla="*/ 556337 w 1731149"/>
              <a:gd name="connsiteY1-110" fmla="*/ 318779 h 1588660"/>
              <a:gd name="connsiteX2-111" fmla="*/ 850999 w 1731149"/>
              <a:gd name="connsiteY2-112" fmla="*/ 59821 h 1588660"/>
              <a:gd name="connsiteX3-113" fmla="*/ 1004879 w 1731149"/>
              <a:gd name="connsiteY3-114" fmla="*/ 0 h 1588660"/>
              <a:gd name="connsiteX4-115" fmla="*/ 1731149 w 1731149"/>
              <a:gd name="connsiteY4-116" fmla="*/ 776575 h 1588660"/>
              <a:gd name="connsiteX5-117" fmla="*/ 892428 w 1731149"/>
              <a:gd name="connsiteY5-118" fmla="*/ 1588660 h 1588660"/>
              <a:gd name="connsiteX6-119" fmla="*/ 892428 w 1731149"/>
              <a:gd name="connsiteY6-120" fmla="*/ 1232918 h 1588660"/>
              <a:gd name="connsiteX7-121" fmla="*/ 3 w 1731149"/>
              <a:gd name="connsiteY7-122" fmla="*/ 1232918 h 1588660"/>
              <a:gd name="connsiteX8-123" fmla="*/ 275211 w 1731149"/>
              <a:gd name="connsiteY8-124" fmla="*/ 617659 h 1588660"/>
              <a:gd name="connsiteX9-125" fmla="*/ 3 w 1731149"/>
              <a:gd name="connsiteY9-126" fmla="*/ 320232 h 1588660"/>
              <a:gd name="connsiteX0-127" fmla="*/ 3 w 1731149"/>
              <a:gd name="connsiteY0-128" fmla="*/ 320232 h 1588660"/>
              <a:gd name="connsiteX1-129" fmla="*/ 556337 w 1731149"/>
              <a:gd name="connsiteY1-130" fmla="*/ 318779 h 1588660"/>
              <a:gd name="connsiteX2-131" fmla="*/ 850999 w 1731149"/>
              <a:gd name="connsiteY2-132" fmla="*/ 59821 h 1588660"/>
              <a:gd name="connsiteX3-133" fmla="*/ 1004879 w 1731149"/>
              <a:gd name="connsiteY3-134" fmla="*/ 0 h 1588660"/>
              <a:gd name="connsiteX4-135" fmla="*/ 1731149 w 1731149"/>
              <a:gd name="connsiteY4-136" fmla="*/ 776575 h 1588660"/>
              <a:gd name="connsiteX5-137" fmla="*/ 892428 w 1731149"/>
              <a:gd name="connsiteY5-138" fmla="*/ 1588660 h 1588660"/>
              <a:gd name="connsiteX6-139" fmla="*/ 892428 w 1731149"/>
              <a:gd name="connsiteY6-140" fmla="*/ 1232918 h 1588660"/>
              <a:gd name="connsiteX7-141" fmla="*/ 3 w 1731149"/>
              <a:gd name="connsiteY7-142" fmla="*/ 1232918 h 1588660"/>
              <a:gd name="connsiteX8-143" fmla="*/ 275211 w 1731149"/>
              <a:gd name="connsiteY8-144" fmla="*/ 617659 h 1588660"/>
              <a:gd name="connsiteX9-145" fmla="*/ 3 w 1731149"/>
              <a:gd name="connsiteY9-146" fmla="*/ 320232 h 1588660"/>
              <a:gd name="connsiteX0-147" fmla="*/ 5 w 1731151"/>
              <a:gd name="connsiteY0-148" fmla="*/ 320232 h 1588660"/>
              <a:gd name="connsiteX1-149" fmla="*/ 556339 w 1731151"/>
              <a:gd name="connsiteY1-150" fmla="*/ 318779 h 1588660"/>
              <a:gd name="connsiteX2-151" fmla="*/ 851001 w 1731151"/>
              <a:gd name="connsiteY2-152" fmla="*/ 59821 h 1588660"/>
              <a:gd name="connsiteX3-153" fmla="*/ 1004881 w 1731151"/>
              <a:gd name="connsiteY3-154" fmla="*/ 0 h 1588660"/>
              <a:gd name="connsiteX4-155" fmla="*/ 1731151 w 1731151"/>
              <a:gd name="connsiteY4-156" fmla="*/ 776575 h 1588660"/>
              <a:gd name="connsiteX5-157" fmla="*/ 892430 w 1731151"/>
              <a:gd name="connsiteY5-158" fmla="*/ 1588660 h 1588660"/>
              <a:gd name="connsiteX6-159" fmla="*/ 892430 w 1731151"/>
              <a:gd name="connsiteY6-160" fmla="*/ 1232918 h 1588660"/>
              <a:gd name="connsiteX7-161" fmla="*/ 5 w 1731151"/>
              <a:gd name="connsiteY7-162" fmla="*/ 1232918 h 1588660"/>
              <a:gd name="connsiteX8-163" fmla="*/ 275213 w 1731151"/>
              <a:gd name="connsiteY8-164" fmla="*/ 617659 h 1588660"/>
              <a:gd name="connsiteX9-165" fmla="*/ 5 w 1731151"/>
              <a:gd name="connsiteY9-166" fmla="*/ 320232 h 1588660"/>
              <a:gd name="connsiteX0-167" fmla="*/ 5 w 1731151"/>
              <a:gd name="connsiteY0-168" fmla="*/ 320232 h 1588660"/>
              <a:gd name="connsiteX1-169" fmla="*/ 556339 w 1731151"/>
              <a:gd name="connsiteY1-170" fmla="*/ 318779 h 1588660"/>
              <a:gd name="connsiteX2-171" fmla="*/ 851001 w 1731151"/>
              <a:gd name="connsiteY2-172" fmla="*/ 59821 h 1588660"/>
              <a:gd name="connsiteX3-173" fmla="*/ 1004881 w 1731151"/>
              <a:gd name="connsiteY3-174" fmla="*/ 0 h 1588660"/>
              <a:gd name="connsiteX4-175" fmla="*/ 1731151 w 1731151"/>
              <a:gd name="connsiteY4-176" fmla="*/ 776575 h 1588660"/>
              <a:gd name="connsiteX5-177" fmla="*/ 892430 w 1731151"/>
              <a:gd name="connsiteY5-178" fmla="*/ 1588660 h 1588660"/>
              <a:gd name="connsiteX6-179" fmla="*/ 892430 w 1731151"/>
              <a:gd name="connsiteY6-180" fmla="*/ 1232918 h 1588660"/>
              <a:gd name="connsiteX7-181" fmla="*/ 5 w 1731151"/>
              <a:gd name="connsiteY7-182" fmla="*/ 1232918 h 1588660"/>
              <a:gd name="connsiteX8-183" fmla="*/ 275213 w 1731151"/>
              <a:gd name="connsiteY8-184" fmla="*/ 617659 h 1588660"/>
              <a:gd name="connsiteX9-185" fmla="*/ 5 w 1731151"/>
              <a:gd name="connsiteY9-186" fmla="*/ 320232 h 1588660"/>
              <a:gd name="connsiteX0-187" fmla="*/ 3 w 1731149"/>
              <a:gd name="connsiteY0-188" fmla="*/ 320232 h 1588660"/>
              <a:gd name="connsiteX1-189" fmla="*/ 556337 w 1731149"/>
              <a:gd name="connsiteY1-190" fmla="*/ 318779 h 1588660"/>
              <a:gd name="connsiteX2-191" fmla="*/ 850999 w 1731149"/>
              <a:gd name="connsiteY2-192" fmla="*/ 59821 h 1588660"/>
              <a:gd name="connsiteX3-193" fmla="*/ 1004879 w 1731149"/>
              <a:gd name="connsiteY3-194" fmla="*/ 0 h 1588660"/>
              <a:gd name="connsiteX4-195" fmla="*/ 1731149 w 1731149"/>
              <a:gd name="connsiteY4-196" fmla="*/ 776575 h 1588660"/>
              <a:gd name="connsiteX5-197" fmla="*/ 892428 w 1731149"/>
              <a:gd name="connsiteY5-198" fmla="*/ 1588660 h 1588660"/>
              <a:gd name="connsiteX6-199" fmla="*/ 892428 w 1731149"/>
              <a:gd name="connsiteY6-200" fmla="*/ 1232918 h 1588660"/>
              <a:gd name="connsiteX7-201" fmla="*/ 3 w 1731149"/>
              <a:gd name="connsiteY7-202" fmla="*/ 1232918 h 1588660"/>
              <a:gd name="connsiteX8-203" fmla="*/ 275211 w 1731149"/>
              <a:gd name="connsiteY8-204" fmla="*/ 617659 h 1588660"/>
              <a:gd name="connsiteX9-205" fmla="*/ 3 w 1731149"/>
              <a:gd name="connsiteY9-206" fmla="*/ 320232 h 1588660"/>
              <a:gd name="connsiteX0-207" fmla="*/ 0 w 1731146"/>
              <a:gd name="connsiteY0-208" fmla="*/ 320232 h 1588660"/>
              <a:gd name="connsiteX1-209" fmla="*/ 556334 w 1731146"/>
              <a:gd name="connsiteY1-210" fmla="*/ 318779 h 1588660"/>
              <a:gd name="connsiteX2-211" fmla="*/ 850996 w 1731146"/>
              <a:gd name="connsiteY2-212" fmla="*/ 59821 h 1588660"/>
              <a:gd name="connsiteX3-213" fmla="*/ 1004876 w 1731146"/>
              <a:gd name="connsiteY3-214" fmla="*/ 0 h 1588660"/>
              <a:gd name="connsiteX4-215" fmla="*/ 1731146 w 1731146"/>
              <a:gd name="connsiteY4-216" fmla="*/ 776575 h 1588660"/>
              <a:gd name="connsiteX5-217" fmla="*/ 892425 w 1731146"/>
              <a:gd name="connsiteY5-218" fmla="*/ 1588660 h 1588660"/>
              <a:gd name="connsiteX6-219" fmla="*/ 892425 w 1731146"/>
              <a:gd name="connsiteY6-220" fmla="*/ 1232918 h 1588660"/>
              <a:gd name="connsiteX7-221" fmla="*/ 0 w 1731146"/>
              <a:gd name="connsiteY7-222" fmla="*/ 1232918 h 1588660"/>
              <a:gd name="connsiteX8-223" fmla="*/ 275208 w 1731146"/>
              <a:gd name="connsiteY8-224" fmla="*/ 617659 h 1588660"/>
              <a:gd name="connsiteX9-225" fmla="*/ 0 w 1731146"/>
              <a:gd name="connsiteY9-226" fmla="*/ 320232 h 1588660"/>
              <a:gd name="connsiteX0-227" fmla="*/ 0 w 1731146"/>
              <a:gd name="connsiteY0-228" fmla="*/ 320232 h 1588660"/>
              <a:gd name="connsiteX1-229" fmla="*/ 556334 w 1731146"/>
              <a:gd name="connsiteY1-230" fmla="*/ 318779 h 1588660"/>
              <a:gd name="connsiteX2-231" fmla="*/ 850996 w 1731146"/>
              <a:gd name="connsiteY2-232" fmla="*/ 59821 h 1588660"/>
              <a:gd name="connsiteX3-233" fmla="*/ 1004876 w 1731146"/>
              <a:gd name="connsiteY3-234" fmla="*/ 0 h 1588660"/>
              <a:gd name="connsiteX4-235" fmla="*/ 1731146 w 1731146"/>
              <a:gd name="connsiteY4-236" fmla="*/ 776575 h 1588660"/>
              <a:gd name="connsiteX5-237" fmla="*/ 892425 w 1731146"/>
              <a:gd name="connsiteY5-238" fmla="*/ 1588660 h 1588660"/>
              <a:gd name="connsiteX6-239" fmla="*/ 892425 w 1731146"/>
              <a:gd name="connsiteY6-240" fmla="*/ 1232918 h 1588660"/>
              <a:gd name="connsiteX7-241" fmla="*/ 0 w 1731146"/>
              <a:gd name="connsiteY7-242" fmla="*/ 1232918 h 1588660"/>
              <a:gd name="connsiteX8-243" fmla="*/ 275208 w 1731146"/>
              <a:gd name="connsiteY8-244" fmla="*/ 617659 h 1588660"/>
              <a:gd name="connsiteX9-245" fmla="*/ 0 w 1731146"/>
              <a:gd name="connsiteY9-246" fmla="*/ 320232 h 1588660"/>
              <a:gd name="connsiteX0-247" fmla="*/ 0 w 1731146"/>
              <a:gd name="connsiteY0-248" fmla="*/ 320232 h 1588660"/>
              <a:gd name="connsiteX1-249" fmla="*/ 556334 w 1731146"/>
              <a:gd name="connsiteY1-250" fmla="*/ 318779 h 1588660"/>
              <a:gd name="connsiteX2-251" fmla="*/ 850996 w 1731146"/>
              <a:gd name="connsiteY2-252" fmla="*/ 59821 h 1588660"/>
              <a:gd name="connsiteX3-253" fmla="*/ 1004876 w 1731146"/>
              <a:gd name="connsiteY3-254" fmla="*/ 0 h 1588660"/>
              <a:gd name="connsiteX4-255" fmla="*/ 1731146 w 1731146"/>
              <a:gd name="connsiteY4-256" fmla="*/ 776575 h 1588660"/>
              <a:gd name="connsiteX5-257" fmla="*/ 892425 w 1731146"/>
              <a:gd name="connsiteY5-258" fmla="*/ 1588660 h 1588660"/>
              <a:gd name="connsiteX6-259" fmla="*/ 892425 w 1731146"/>
              <a:gd name="connsiteY6-260" fmla="*/ 1232918 h 1588660"/>
              <a:gd name="connsiteX7-261" fmla="*/ 0 w 1731146"/>
              <a:gd name="connsiteY7-262" fmla="*/ 1232918 h 1588660"/>
              <a:gd name="connsiteX8-263" fmla="*/ 275208 w 1731146"/>
              <a:gd name="connsiteY8-264" fmla="*/ 617659 h 1588660"/>
              <a:gd name="connsiteX9-265" fmla="*/ 0 w 1731146"/>
              <a:gd name="connsiteY9-266" fmla="*/ 320232 h 1588660"/>
              <a:gd name="connsiteX0-267" fmla="*/ 0 w 1731146"/>
              <a:gd name="connsiteY0-268" fmla="*/ 320232 h 1588660"/>
              <a:gd name="connsiteX1-269" fmla="*/ 556334 w 1731146"/>
              <a:gd name="connsiteY1-270" fmla="*/ 318779 h 1588660"/>
              <a:gd name="connsiteX2-271" fmla="*/ 850996 w 1731146"/>
              <a:gd name="connsiteY2-272" fmla="*/ 59821 h 1588660"/>
              <a:gd name="connsiteX3-273" fmla="*/ 1004876 w 1731146"/>
              <a:gd name="connsiteY3-274" fmla="*/ 0 h 1588660"/>
              <a:gd name="connsiteX4-275" fmla="*/ 1731146 w 1731146"/>
              <a:gd name="connsiteY4-276" fmla="*/ 776575 h 1588660"/>
              <a:gd name="connsiteX5-277" fmla="*/ 892425 w 1731146"/>
              <a:gd name="connsiteY5-278" fmla="*/ 1588660 h 1588660"/>
              <a:gd name="connsiteX6-279" fmla="*/ 892425 w 1731146"/>
              <a:gd name="connsiteY6-280" fmla="*/ 1232918 h 1588660"/>
              <a:gd name="connsiteX7-281" fmla="*/ 0 w 1731146"/>
              <a:gd name="connsiteY7-282" fmla="*/ 1232918 h 1588660"/>
              <a:gd name="connsiteX8-283" fmla="*/ 281126 w 1731146"/>
              <a:gd name="connsiteY8-284" fmla="*/ 620619 h 1588660"/>
              <a:gd name="connsiteX9-285" fmla="*/ 0 w 1731146"/>
              <a:gd name="connsiteY9-286" fmla="*/ 320232 h 1588660"/>
              <a:gd name="connsiteX0-287" fmla="*/ 0 w 1731146"/>
              <a:gd name="connsiteY0-288" fmla="*/ 320232 h 1588660"/>
              <a:gd name="connsiteX1-289" fmla="*/ 556334 w 1731146"/>
              <a:gd name="connsiteY1-290" fmla="*/ 318779 h 1588660"/>
              <a:gd name="connsiteX2-291" fmla="*/ 850996 w 1731146"/>
              <a:gd name="connsiteY2-292" fmla="*/ 59821 h 1588660"/>
              <a:gd name="connsiteX3-293" fmla="*/ 1004876 w 1731146"/>
              <a:gd name="connsiteY3-294" fmla="*/ 0 h 1588660"/>
              <a:gd name="connsiteX4-295" fmla="*/ 1731146 w 1731146"/>
              <a:gd name="connsiteY4-296" fmla="*/ 776575 h 1588660"/>
              <a:gd name="connsiteX5-297" fmla="*/ 892425 w 1731146"/>
              <a:gd name="connsiteY5-298" fmla="*/ 1588660 h 1588660"/>
              <a:gd name="connsiteX6-299" fmla="*/ 892425 w 1731146"/>
              <a:gd name="connsiteY6-300" fmla="*/ 1232918 h 1588660"/>
              <a:gd name="connsiteX7-301" fmla="*/ 0 w 1731146"/>
              <a:gd name="connsiteY7-302" fmla="*/ 1232918 h 1588660"/>
              <a:gd name="connsiteX8-303" fmla="*/ 136124 w 1731146"/>
              <a:gd name="connsiteY8-304" fmla="*/ 922459 h 1588660"/>
              <a:gd name="connsiteX9-305" fmla="*/ 281126 w 1731146"/>
              <a:gd name="connsiteY9-306" fmla="*/ 620619 h 1588660"/>
              <a:gd name="connsiteX10" fmla="*/ 0 w 1731146"/>
              <a:gd name="connsiteY10" fmla="*/ 320232 h 1588660"/>
              <a:gd name="connsiteX0-307" fmla="*/ 0 w 1731146"/>
              <a:gd name="connsiteY0-308" fmla="*/ 320232 h 1588660"/>
              <a:gd name="connsiteX1-309" fmla="*/ 556334 w 1731146"/>
              <a:gd name="connsiteY1-310" fmla="*/ 318779 h 1588660"/>
              <a:gd name="connsiteX2-311" fmla="*/ 850996 w 1731146"/>
              <a:gd name="connsiteY2-312" fmla="*/ 59821 h 1588660"/>
              <a:gd name="connsiteX3-313" fmla="*/ 1004876 w 1731146"/>
              <a:gd name="connsiteY3-314" fmla="*/ 0 h 1588660"/>
              <a:gd name="connsiteX4-315" fmla="*/ 1731146 w 1731146"/>
              <a:gd name="connsiteY4-316" fmla="*/ 776575 h 1588660"/>
              <a:gd name="connsiteX5-317" fmla="*/ 892425 w 1731146"/>
              <a:gd name="connsiteY5-318" fmla="*/ 1588660 h 1588660"/>
              <a:gd name="connsiteX6-319" fmla="*/ 892425 w 1731146"/>
              <a:gd name="connsiteY6-320" fmla="*/ 1232918 h 1588660"/>
              <a:gd name="connsiteX7-321" fmla="*/ 0 w 1731146"/>
              <a:gd name="connsiteY7-322" fmla="*/ 1232918 h 1588660"/>
              <a:gd name="connsiteX8-323" fmla="*/ 266330 w 1731146"/>
              <a:gd name="connsiteY8-324" fmla="*/ 955011 h 1588660"/>
              <a:gd name="connsiteX9-325" fmla="*/ 281126 w 1731146"/>
              <a:gd name="connsiteY9-326" fmla="*/ 620619 h 1588660"/>
              <a:gd name="connsiteX10-327" fmla="*/ 0 w 1731146"/>
              <a:gd name="connsiteY10-328" fmla="*/ 320232 h 1588660"/>
              <a:gd name="connsiteX0-329" fmla="*/ 0 w 1731146"/>
              <a:gd name="connsiteY0-330" fmla="*/ 320232 h 1588660"/>
              <a:gd name="connsiteX1-331" fmla="*/ 556334 w 1731146"/>
              <a:gd name="connsiteY1-332" fmla="*/ 318779 h 1588660"/>
              <a:gd name="connsiteX2-333" fmla="*/ 850996 w 1731146"/>
              <a:gd name="connsiteY2-334" fmla="*/ 59821 h 1588660"/>
              <a:gd name="connsiteX3-335" fmla="*/ 1004876 w 1731146"/>
              <a:gd name="connsiteY3-336" fmla="*/ 0 h 1588660"/>
              <a:gd name="connsiteX4-337" fmla="*/ 1731146 w 1731146"/>
              <a:gd name="connsiteY4-338" fmla="*/ 776575 h 1588660"/>
              <a:gd name="connsiteX5-339" fmla="*/ 892425 w 1731146"/>
              <a:gd name="connsiteY5-340" fmla="*/ 1588660 h 1588660"/>
              <a:gd name="connsiteX6-341" fmla="*/ 892425 w 1731146"/>
              <a:gd name="connsiteY6-342" fmla="*/ 1232918 h 1588660"/>
              <a:gd name="connsiteX7-343" fmla="*/ 582967 w 1731146"/>
              <a:gd name="connsiteY7-344" fmla="*/ 1233178 h 1588660"/>
              <a:gd name="connsiteX8-345" fmla="*/ 0 w 1731146"/>
              <a:gd name="connsiteY8-346" fmla="*/ 1232918 h 1588660"/>
              <a:gd name="connsiteX9-347" fmla="*/ 266330 w 1731146"/>
              <a:gd name="connsiteY9-348" fmla="*/ 955011 h 1588660"/>
              <a:gd name="connsiteX10-349" fmla="*/ 281126 w 1731146"/>
              <a:gd name="connsiteY10-350" fmla="*/ 620619 h 1588660"/>
              <a:gd name="connsiteX11" fmla="*/ 0 w 1731146"/>
              <a:gd name="connsiteY11" fmla="*/ 320232 h 1588660"/>
              <a:gd name="connsiteX0-351" fmla="*/ 0 w 1731146"/>
              <a:gd name="connsiteY0-352" fmla="*/ 320232 h 1588660"/>
              <a:gd name="connsiteX1-353" fmla="*/ 556334 w 1731146"/>
              <a:gd name="connsiteY1-354" fmla="*/ 318779 h 1588660"/>
              <a:gd name="connsiteX2-355" fmla="*/ 850996 w 1731146"/>
              <a:gd name="connsiteY2-356" fmla="*/ 59821 h 1588660"/>
              <a:gd name="connsiteX3-357" fmla="*/ 1004876 w 1731146"/>
              <a:gd name="connsiteY3-358" fmla="*/ 0 h 1588660"/>
              <a:gd name="connsiteX4-359" fmla="*/ 1731146 w 1731146"/>
              <a:gd name="connsiteY4-360" fmla="*/ 776575 h 1588660"/>
              <a:gd name="connsiteX5-361" fmla="*/ 892425 w 1731146"/>
              <a:gd name="connsiteY5-362" fmla="*/ 1588660 h 1588660"/>
              <a:gd name="connsiteX6-363" fmla="*/ 853956 w 1731146"/>
              <a:gd name="connsiteY6-364" fmla="*/ 1460778 h 1588660"/>
              <a:gd name="connsiteX7-365" fmla="*/ 582967 w 1731146"/>
              <a:gd name="connsiteY7-366" fmla="*/ 1233178 h 1588660"/>
              <a:gd name="connsiteX8-367" fmla="*/ 0 w 1731146"/>
              <a:gd name="connsiteY8-368" fmla="*/ 1232918 h 1588660"/>
              <a:gd name="connsiteX9-369" fmla="*/ 266330 w 1731146"/>
              <a:gd name="connsiteY9-370" fmla="*/ 955011 h 1588660"/>
              <a:gd name="connsiteX10-371" fmla="*/ 281126 w 1731146"/>
              <a:gd name="connsiteY10-372" fmla="*/ 620619 h 1588660"/>
              <a:gd name="connsiteX11-373" fmla="*/ 0 w 1731146"/>
              <a:gd name="connsiteY11-374" fmla="*/ 320232 h 1588660"/>
              <a:gd name="connsiteX0-375" fmla="*/ 0 w 1731146"/>
              <a:gd name="connsiteY0-376" fmla="*/ 320232 h 1517638"/>
              <a:gd name="connsiteX1-377" fmla="*/ 556334 w 1731146"/>
              <a:gd name="connsiteY1-378" fmla="*/ 318779 h 1517638"/>
              <a:gd name="connsiteX2-379" fmla="*/ 850996 w 1731146"/>
              <a:gd name="connsiteY2-380" fmla="*/ 59821 h 1517638"/>
              <a:gd name="connsiteX3-381" fmla="*/ 1004876 w 1731146"/>
              <a:gd name="connsiteY3-382" fmla="*/ 0 h 1517638"/>
              <a:gd name="connsiteX4-383" fmla="*/ 1731146 w 1731146"/>
              <a:gd name="connsiteY4-384" fmla="*/ 776575 h 1517638"/>
              <a:gd name="connsiteX5-385" fmla="*/ 1010794 w 1731146"/>
              <a:gd name="connsiteY5-386" fmla="*/ 1517638 h 1517638"/>
              <a:gd name="connsiteX6-387" fmla="*/ 853956 w 1731146"/>
              <a:gd name="connsiteY6-388" fmla="*/ 1460778 h 1517638"/>
              <a:gd name="connsiteX7-389" fmla="*/ 582967 w 1731146"/>
              <a:gd name="connsiteY7-390" fmla="*/ 1233178 h 1517638"/>
              <a:gd name="connsiteX8-391" fmla="*/ 0 w 1731146"/>
              <a:gd name="connsiteY8-392" fmla="*/ 1232918 h 1517638"/>
              <a:gd name="connsiteX9-393" fmla="*/ 266330 w 1731146"/>
              <a:gd name="connsiteY9-394" fmla="*/ 955011 h 1517638"/>
              <a:gd name="connsiteX10-395" fmla="*/ 281126 w 1731146"/>
              <a:gd name="connsiteY10-396" fmla="*/ 620619 h 1517638"/>
              <a:gd name="connsiteX11-397" fmla="*/ 0 w 1731146"/>
              <a:gd name="connsiteY11-398" fmla="*/ 320232 h 1517638"/>
              <a:gd name="connsiteX0-399" fmla="*/ 0 w 1589104"/>
              <a:gd name="connsiteY0-400" fmla="*/ 320232 h 1517638"/>
              <a:gd name="connsiteX1-401" fmla="*/ 556334 w 1589104"/>
              <a:gd name="connsiteY1-402" fmla="*/ 318779 h 1517638"/>
              <a:gd name="connsiteX2-403" fmla="*/ 850996 w 1589104"/>
              <a:gd name="connsiteY2-404" fmla="*/ 59821 h 1517638"/>
              <a:gd name="connsiteX3-405" fmla="*/ 1004876 w 1589104"/>
              <a:gd name="connsiteY3-406" fmla="*/ 0 h 1517638"/>
              <a:gd name="connsiteX4-407" fmla="*/ 1589104 w 1589104"/>
              <a:gd name="connsiteY4-408" fmla="*/ 936373 h 1517638"/>
              <a:gd name="connsiteX5-409" fmla="*/ 1010794 w 1589104"/>
              <a:gd name="connsiteY5-410" fmla="*/ 1517638 h 1517638"/>
              <a:gd name="connsiteX6-411" fmla="*/ 853956 w 1589104"/>
              <a:gd name="connsiteY6-412" fmla="*/ 1460778 h 1517638"/>
              <a:gd name="connsiteX7-413" fmla="*/ 582967 w 1589104"/>
              <a:gd name="connsiteY7-414" fmla="*/ 1233178 h 1517638"/>
              <a:gd name="connsiteX8-415" fmla="*/ 0 w 1589104"/>
              <a:gd name="connsiteY8-416" fmla="*/ 1232918 h 1517638"/>
              <a:gd name="connsiteX9-417" fmla="*/ 266330 w 1589104"/>
              <a:gd name="connsiteY9-418" fmla="*/ 955011 h 1517638"/>
              <a:gd name="connsiteX10-419" fmla="*/ 281126 w 1589104"/>
              <a:gd name="connsiteY10-420" fmla="*/ 620619 h 1517638"/>
              <a:gd name="connsiteX11-421" fmla="*/ 0 w 1589104"/>
              <a:gd name="connsiteY11-422" fmla="*/ 320232 h 1517638"/>
              <a:gd name="connsiteX0-423" fmla="*/ 0 w 1589104"/>
              <a:gd name="connsiteY0-424" fmla="*/ 320232 h 1517638"/>
              <a:gd name="connsiteX1-425" fmla="*/ 556334 w 1589104"/>
              <a:gd name="connsiteY1-426" fmla="*/ 318779 h 1517638"/>
              <a:gd name="connsiteX2-427" fmla="*/ 850996 w 1589104"/>
              <a:gd name="connsiteY2-428" fmla="*/ 59821 h 1517638"/>
              <a:gd name="connsiteX3-429" fmla="*/ 1004876 w 1589104"/>
              <a:gd name="connsiteY3-430" fmla="*/ 0 h 1517638"/>
              <a:gd name="connsiteX4-431" fmla="*/ 1373080 w 1589104"/>
              <a:gd name="connsiteY4-432" fmla="*/ 591026 h 1517638"/>
              <a:gd name="connsiteX5-433" fmla="*/ 1589104 w 1589104"/>
              <a:gd name="connsiteY5-434" fmla="*/ 936373 h 1517638"/>
              <a:gd name="connsiteX6-435" fmla="*/ 1010794 w 1589104"/>
              <a:gd name="connsiteY6-436" fmla="*/ 1517638 h 1517638"/>
              <a:gd name="connsiteX7-437" fmla="*/ 853956 w 1589104"/>
              <a:gd name="connsiteY7-438" fmla="*/ 1460778 h 1517638"/>
              <a:gd name="connsiteX8-439" fmla="*/ 582967 w 1589104"/>
              <a:gd name="connsiteY8-440" fmla="*/ 1233178 h 1517638"/>
              <a:gd name="connsiteX9-441" fmla="*/ 0 w 1589104"/>
              <a:gd name="connsiteY9-442" fmla="*/ 1232918 h 1517638"/>
              <a:gd name="connsiteX10-443" fmla="*/ 266330 w 1589104"/>
              <a:gd name="connsiteY10-444" fmla="*/ 955011 h 1517638"/>
              <a:gd name="connsiteX11-445" fmla="*/ 281126 w 1589104"/>
              <a:gd name="connsiteY11-446" fmla="*/ 620619 h 1517638"/>
              <a:gd name="connsiteX12" fmla="*/ 0 w 1589104"/>
              <a:gd name="connsiteY12" fmla="*/ 320232 h 1517638"/>
              <a:gd name="connsiteX0-447" fmla="*/ 0 w 1589104"/>
              <a:gd name="connsiteY0-448" fmla="*/ 320232 h 1517638"/>
              <a:gd name="connsiteX1-449" fmla="*/ 556334 w 1589104"/>
              <a:gd name="connsiteY1-450" fmla="*/ 318779 h 1517638"/>
              <a:gd name="connsiteX2-451" fmla="*/ 850996 w 1589104"/>
              <a:gd name="connsiteY2-452" fmla="*/ 59821 h 1517638"/>
              <a:gd name="connsiteX3-453" fmla="*/ 1004876 w 1589104"/>
              <a:gd name="connsiteY3-454" fmla="*/ 0 h 1517638"/>
              <a:gd name="connsiteX4-455" fmla="*/ 1583185 w 1589104"/>
              <a:gd name="connsiteY4-456" fmla="*/ 596945 h 1517638"/>
              <a:gd name="connsiteX5-457" fmla="*/ 1589104 w 1589104"/>
              <a:gd name="connsiteY5-458" fmla="*/ 936373 h 1517638"/>
              <a:gd name="connsiteX6-459" fmla="*/ 1010794 w 1589104"/>
              <a:gd name="connsiteY6-460" fmla="*/ 1517638 h 1517638"/>
              <a:gd name="connsiteX7-461" fmla="*/ 853956 w 1589104"/>
              <a:gd name="connsiteY7-462" fmla="*/ 1460778 h 1517638"/>
              <a:gd name="connsiteX8-463" fmla="*/ 582967 w 1589104"/>
              <a:gd name="connsiteY8-464" fmla="*/ 1233178 h 1517638"/>
              <a:gd name="connsiteX9-465" fmla="*/ 0 w 1589104"/>
              <a:gd name="connsiteY9-466" fmla="*/ 1232918 h 1517638"/>
              <a:gd name="connsiteX10-467" fmla="*/ 266330 w 1589104"/>
              <a:gd name="connsiteY10-468" fmla="*/ 955011 h 1517638"/>
              <a:gd name="connsiteX11-469" fmla="*/ 281126 w 1589104"/>
              <a:gd name="connsiteY11-470" fmla="*/ 620619 h 1517638"/>
              <a:gd name="connsiteX12-471" fmla="*/ 0 w 1589104"/>
              <a:gd name="connsiteY12-472" fmla="*/ 320232 h 1517638"/>
              <a:gd name="connsiteX0-473" fmla="*/ 0 w 1592063"/>
              <a:gd name="connsiteY0-474" fmla="*/ 320232 h 1517638"/>
              <a:gd name="connsiteX1-475" fmla="*/ 556334 w 1592063"/>
              <a:gd name="connsiteY1-476" fmla="*/ 318779 h 1517638"/>
              <a:gd name="connsiteX2-477" fmla="*/ 850996 w 1592063"/>
              <a:gd name="connsiteY2-478" fmla="*/ 59821 h 1517638"/>
              <a:gd name="connsiteX3-479" fmla="*/ 1004876 w 1592063"/>
              <a:gd name="connsiteY3-480" fmla="*/ 0 h 1517638"/>
              <a:gd name="connsiteX4-481" fmla="*/ 1583185 w 1592063"/>
              <a:gd name="connsiteY4-482" fmla="*/ 596945 h 1517638"/>
              <a:gd name="connsiteX5-483" fmla="*/ 1592063 w 1592063"/>
              <a:gd name="connsiteY5-484" fmla="*/ 942292 h 1517638"/>
              <a:gd name="connsiteX6-485" fmla="*/ 1010794 w 1592063"/>
              <a:gd name="connsiteY6-486" fmla="*/ 1517638 h 1517638"/>
              <a:gd name="connsiteX7-487" fmla="*/ 853956 w 1592063"/>
              <a:gd name="connsiteY7-488" fmla="*/ 1460778 h 1517638"/>
              <a:gd name="connsiteX8-489" fmla="*/ 582967 w 1592063"/>
              <a:gd name="connsiteY8-490" fmla="*/ 1233178 h 1517638"/>
              <a:gd name="connsiteX9-491" fmla="*/ 0 w 1592063"/>
              <a:gd name="connsiteY9-492" fmla="*/ 1232918 h 1517638"/>
              <a:gd name="connsiteX10-493" fmla="*/ 266330 w 1592063"/>
              <a:gd name="connsiteY10-494" fmla="*/ 955011 h 1517638"/>
              <a:gd name="connsiteX11-495" fmla="*/ 281126 w 1592063"/>
              <a:gd name="connsiteY11-496" fmla="*/ 620619 h 1517638"/>
              <a:gd name="connsiteX12-497" fmla="*/ 0 w 1592063"/>
              <a:gd name="connsiteY12-498" fmla="*/ 320232 h 1517638"/>
              <a:gd name="connsiteX0-499" fmla="*/ 0 w 1589104"/>
              <a:gd name="connsiteY0-500" fmla="*/ 320232 h 1517638"/>
              <a:gd name="connsiteX1-501" fmla="*/ 556334 w 1589104"/>
              <a:gd name="connsiteY1-502" fmla="*/ 318779 h 1517638"/>
              <a:gd name="connsiteX2-503" fmla="*/ 850996 w 1589104"/>
              <a:gd name="connsiteY2-504" fmla="*/ 59821 h 1517638"/>
              <a:gd name="connsiteX3-505" fmla="*/ 1004876 w 1589104"/>
              <a:gd name="connsiteY3-506" fmla="*/ 0 h 1517638"/>
              <a:gd name="connsiteX4-507" fmla="*/ 1583185 w 1589104"/>
              <a:gd name="connsiteY4-508" fmla="*/ 596945 h 1517638"/>
              <a:gd name="connsiteX5-509" fmla="*/ 1589104 w 1589104"/>
              <a:gd name="connsiteY5-510" fmla="*/ 948210 h 1517638"/>
              <a:gd name="connsiteX6-511" fmla="*/ 1010794 w 1589104"/>
              <a:gd name="connsiteY6-512" fmla="*/ 1517638 h 1517638"/>
              <a:gd name="connsiteX7-513" fmla="*/ 853956 w 1589104"/>
              <a:gd name="connsiteY7-514" fmla="*/ 1460778 h 1517638"/>
              <a:gd name="connsiteX8-515" fmla="*/ 582967 w 1589104"/>
              <a:gd name="connsiteY8-516" fmla="*/ 1233178 h 1517638"/>
              <a:gd name="connsiteX9-517" fmla="*/ 0 w 1589104"/>
              <a:gd name="connsiteY9-518" fmla="*/ 1232918 h 1517638"/>
              <a:gd name="connsiteX10-519" fmla="*/ 266330 w 1589104"/>
              <a:gd name="connsiteY10-520" fmla="*/ 955011 h 1517638"/>
              <a:gd name="connsiteX11-521" fmla="*/ 281126 w 1589104"/>
              <a:gd name="connsiteY11-522" fmla="*/ 620619 h 1517638"/>
              <a:gd name="connsiteX12-523" fmla="*/ 0 w 1589104"/>
              <a:gd name="connsiteY12-524" fmla="*/ 320232 h 1517638"/>
              <a:gd name="connsiteX0-525" fmla="*/ 0 w 1589104"/>
              <a:gd name="connsiteY0-526" fmla="*/ 320232 h 1514679"/>
              <a:gd name="connsiteX1-527" fmla="*/ 556334 w 1589104"/>
              <a:gd name="connsiteY1-528" fmla="*/ 318779 h 1514679"/>
              <a:gd name="connsiteX2-529" fmla="*/ 850996 w 1589104"/>
              <a:gd name="connsiteY2-530" fmla="*/ 59821 h 1514679"/>
              <a:gd name="connsiteX3-531" fmla="*/ 1004876 w 1589104"/>
              <a:gd name="connsiteY3-532" fmla="*/ 0 h 1514679"/>
              <a:gd name="connsiteX4-533" fmla="*/ 1583185 w 1589104"/>
              <a:gd name="connsiteY4-534" fmla="*/ 596945 h 1514679"/>
              <a:gd name="connsiteX5-535" fmla="*/ 1589104 w 1589104"/>
              <a:gd name="connsiteY5-536" fmla="*/ 948210 h 1514679"/>
              <a:gd name="connsiteX6-537" fmla="*/ 1013753 w 1589104"/>
              <a:gd name="connsiteY6-538" fmla="*/ 1514679 h 1514679"/>
              <a:gd name="connsiteX7-539" fmla="*/ 853956 w 1589104"/>
              <a:gd name="connsiteY7-540" fmla="*/ 1460778 h 1514679"/>
              <a:gd name="connsiteX8-541" fmla="*/ 582967 w 1589104"/>
              <a:gd name="connsiteY8-542" fmla="*/ 1233178 h 1514679"/>
              <a:gd name="connsiteX9-543" fmla="*/ 0 w 1589104"/>
              <a:gd name="connsiteY9-544" fmla="*/ 1232918 h 1514679"/>
              <a:gd name="connsiteX10-545" fmla="*/ 266330 w 1589104"/>
              <a:gd name="connsiteY10-546" fmla="*/ 955011 h 1514679"/>
              <a:gd name="connsiteX11-547" fmla="*/ 281126 w 1589104"/>
              <a:gd name="connsiteY11-548" fmla="*/ 620619 h 1514679"/>
              <a:gd name="connsiteX12-549" fmla="*/ 0 w 1589104"/>
              <a:gd name="connsiteY12-550" fmla="*/ 320232 h 1514679"/>
              <a:gd name="connsiteX0-551" fmla="*/ 0 w 1589104"/>
              <a:gd name="connsiteY0-552" fmla="*/ 320232 h 1514679"/>
              <a:gd name="connsiteX1-553" fmla="*/ 556334 w 1589104"/>
              <a:gd name="connsiteY1-554" fmla="*/ 318779 h 1514679"/>
              <a:gd name="connsiteX2-555" fmla="*/ 850996 w 1589104"/>
              <a:gd name="connsiteY2-556" fmla="*/ 59821 h 1514679"/>
              <a:gd name="connsiteX3-557" fmla="*/ 1004876 w 1589104"/>
              <a:gd name="connsiteY3-558" fmla="*/ 0 h 1514679"/>
              <a:gd name="connsiteX4-559" fmla="*/ 1583185 w 1589104"/>
              <a:gd name="connsiteY4-560" fmla="*/ 596945 h 1514679"/>
              <a:gd name="connsiteX5-561" fmla="*/ 1589104 w 1589104"/>
              <a:gd name="connsiteY5-562" fmla="*/ 948210 h 1514679"/>
              <a:gd name="connsiteX6-563" fmla="*/ 1013753 w 1589104"/>
              <a:gd name="connsiteY6-564" fmla="*/ 1514679 h 1514679"/>
              <a:gd name="connsiteX7-565" fmla="*/ 853956 w 1589104"/>
              <a:gd name="connsiteY7-566" fmla="*/ 1460778 h 1514679"/>
              <a:gd name="connsiteX8-567" fmla="*/ 582967 w 1589104"/>
              <a:gd name="connsiteY8-568" fmla="*/ 1233178 h 1514679"/>
              <a:gd name="connsiteX9-569" fmla="*/ 0 w 1589104"/>
              <a:gd name="connsiteY9-570" fmla="*/ 1232918 h 1514679"/>
              <a:gd name="connsiteX10-571" fmla="*/ 266330 w 1589104"/>
              <a:gd name="connsiteY10-572" fmla="*/ 955011 h 1514679"/>
              <a:gd name="connsiteX11-573" fmla="*/ 287045 w 1589104"/>
              <a:gd name="connsiteY11-574" fmla="*/ 611742 h 1514679"/>
              <a:gd name="connsiteX12-575" fmla="*/ 0 w 1589104"/>
              <a:gd name="connsiteY12-576" fmla="*/ 320232 h 1514679"/>
              <a:gd name="connsiteX0-577" fmla="*/ 0 w 1589104"/>
              <a:gd name="connsiteY0-578" fmla="*/ 320232 h 1514679"/>
              <a:gd name="connsiteX1-579" fmla="*/ 556334 w 1589104"/>
              <a:gd name="connsiteY1-580" fmla="*/ 318779 h 1514679"/>
              <a:gd name="connsiteX2-581" fmla="*/ 850996 w 1589104"/>
              <a:gd name="connsiteY2-582" fmla="*/ 59821 h 1514679"/>
              <a:gd name="connsiteX3-583" fmla="*/ 1004876 w 1589104"/>
              <a:gd name="connsiteY3-584" fmla="*/ 0 h 1514679"/>
              <a:gd name="connsiteX4-585" fmla="*/ 1583185 w 1589104"/>
              <a:gd name="connsiteY4-586" fmla="*/ 596945 h 1514679"/>
              <a:gd name="connsiteX5-587" fmla="*/ 1589104 w 1589104"/>
              <a:gd name="connsiteY5-588" fmla="*/ 948210 h 1514679"/>
              <a:gd name="connsiteX6-589" fmla="*/ 1013753 w 1589104"/>
              <a:gd name="connsiteY6-590" fmla="*/ 1514679 h 1514679"/>
              <a:gd name="connsiteX7-591" fmla="*/ 853956 w 1589104"/>
              <a:gd name="connsiteY7-592" fmla="*/ 1460778 h 1514679"/>
              <a:gd name="connsiteX8-593" fmla="*/ 582967 w 1589104"/>
              <a:gd name="connsiteY8-594" fmla="*/ 1233178 h 1514679"/>
              <a:gd name="connsiteX9-595" fmla="*/ 0 w 1589104"/>
              <a:gd name="connsiteY9-596" fmla="*/ 1232918 h 1514679"/>
              <a:gd name="connsiteX10-597" fmla="*/ 266330 w 1589104"/>
              <a:gd name="connsiteY10-598" fmla="*/ 955011 h 1514679"/>
              <a:gd name="connsiteX11-599" fmla="*/ 287045 w 1589104"/>
              <a:gd name="connsiteY11-600" fmla="*/ 611742 h 1514679"/>
              <a:gd name="connsiteX12-601" fmla="*/ 0 w 1589104"/>
              <a:gd name="connsiteY12-602" fmla="*/ 320232 h 1514679"/>
              <a:gd name="connsiteX0-603" fmla="*/ 0 w 1589104"/>
              <a:gd name="connsiteY0-604" fmla="*/ 320232 h 1514679"/>
              <a:gd name="connsiteX1-605" fmla="*/ 556334 w 1589104"/>
              <a:gd name="connsiteY1-606" fmla="*/ 318779 h 1514679"/>
              <a:gd name="connsiteX2-607" fmla="*/ 850996 w 1589104"/>
              <a:gd name="connsiteY2-608" fmla="*/ 59821 h 1514679"/>
              <a:gd name="connsiteX3-609" fmla="*/ 1004876 w 1589104"/>
              <a:gd name="connsiteY3-610" fmla="*/ 0 h 1514679"/>
              <a:gd name="connsiteX4-611" fmla="*/ 1583185 w 1589104"/>
              <a:gd name="connsiteY4-612" fmla="*/ 596945 h 1514679"/>
              <a:gd name="connsiteX5-613" fmla="*/ 1589104 w 1589104"/>
              <a:gd name="connsiteY5-614" fmla="*/ 948210 h 1514679"/>
              <a:gd name="connsiteX6-615" fmla="*/ 1013753 w 1589104"/>
              <a:gd name="connsiteY6-616" fmla="*/ 1514679 h 1514679"/>
              <a:gd name="connsiteX7-617" fmla="*/ 853956 w 1589104"/>
              <a:gd name="connsiteY7-618" fmla="*/ 1460778 h 1514679"/>
              <a:gd name="connsiteX8-619" fmla="*/ 582967 w 1589104"/>
              <a:gd name="connsiteY8-620" fmla="*/ 1233178 h 1514679"/>
              <a:gd name="connsiteX9-621" fmla="*/ 0 w 1589104"/>
              <a:gd name="connsiteY9-622" fmla="*/ 1232918 h 1514679"/>
              <a:gd name="connsiteX10-623" fmla="*/ 266330 w 1589104"/>
              <a:gd name="connsiteY10-624" fmla="*/ 955011 h 1514679"/>
              <a:gd name="connsiteX11-625" fmla="*/ 287045 w 1589104"/>
              <a:gd name="connsiteY11-626" fmla="*/ 611742 h 1514679"/>
              <a:gd name="connsiteX12-627" fmla="*/ 0 w 1589104"/>
              <a:gd name="connsiteY12-628" fmla="*/ 320232 h 1514679"/>
              <a:gd name="connsiteX0-629" fmla="*/ 0 w 1589104"/>
              <a:gd name="connsiteY0-630" fmla="*/ 320232 h 1514679"/>
              <a:gd name="connsiteX1-631" fmla="*/ 556334 w 1589104"/>
              <a:gd name="connsiteY1-632" fmla="*/ 318779 h 1514679"/>
              <a:gd name="connsiteX2-633" fmla="*/ 850996 w 1589104"/>
              <a:gd name="connsiteY2-634" fmla="*/ 59821 h 1514679"/>
              <a:gd name="connsiteX3-635" fmla="*/ 1004876 w 1589104"/>
              <a:gd name="connsiteY3-636" fmla="*/ 0 h 1514679"/>
              <a:gd name="connsiteX4-637" fmla="*/ 1583185 w 1589104"/>
              <a:gd name="connsiteY4-638" fmla="*/ 596945 h 1514679"/>
              <a:gd name="connsiteX5-639" fmla="*/ 1589104 w 1589104"/>
              <a:gd name="connsiteY5-640" fmla="*/ 948210 h 1514679"/>
              <a:gd name="connsiteX6-641" fmla="*/ 1013753 w 1589104"/>
              <a:gd name="connsiteY6-642" fmla="*/ 1514679 h 1514679"/>
              <a:gd name="connsiteX7-643" fmla="*/ 853956 w 1589104"/>
              <a:gd name="connsiteY7-644" fmla="*/ 1460778 h 1514679"/>
              <a:gd name="connsiteX8-645" fmla="*/ 582967 w 1589104"/>
              <a:gd name="connsiteY8-646" fmla="*/ 1233178 h 1514679"/>
              <a:gd name="connsiteX9-647" fmla="*/ 0 w 1589104"/>
              <a:gd name="connsiteY9-648" fmla="*/ 1232918 h 1514679"/>
              <a:gd name="connsiteX10-649" fmla="*/ 266330 w 1589104"/>
              <a:gd name="connsiteY10-650" fmla="*/ 955011 h 1514679"/>
              <a:gd name="connsiteX11-651" fmla="*/ 287045 w 1589104"/>
              <a:gd name="connsiteY11-652" fmla="*/ 611742 h 1514679"/>
              <a:gd name="connsiteX12-653" fmla="*/ 0 w 1589104"/>
              <a:gd name="connsiteY12-654" fmla="*/ 320232 h 1514679"/>
              <a:gd name="connsiteX0-655" fmla="*/ 0 w 1589104"/>
              <a:gd name="connsiteY0-656" fmla="*/ 320232 h 1514679"/>
              <a:gd name="connsiteX1-657" fmla="*/ 556334 w 1589104"/>
              <a:gd name="connsiteY1-658" fmla="*/ 318779 h 1514679"/>
              <a:gd name="connsiteX2-659" fmla="*/ 850996 w 1589104"/>
              <a:gd name="connsiteY2-660" fmla="*/ 59821 h 1514679"/>
              <a:gd name="connsiteX3-661" fmla="*/ 1004876 w 1589104"/>
              <a:gd name="connsiteY3-662" fmla="*/ 0 h 1514679"/>
              <a:gd name="connsiteX4-663" fmla="*/ 1583185 w 1589104"/>
              <a:gd name="connsiteY4-664" fmla="*/ 596945 h 1514679"/>
              <a:gd name="connsiteX5-665" fmla="*/ 1589104 w 1589104"/>
              <a:gd name="connsiteY5-666" fmla="*/ 948210 h 1514679"/>
              <a:gd name="connsiteX6-667" fmla="*/ 1013753 w 1589104"/>
              <a:gd name="connsiteY6-668" fmla="*/ 1514679 h 1514679"/>
              <a:gd name="connsiteX7-669" fmla="*/ 853956 w 1589104"/>
              <a:gd name="connsiteY7-670" fmla="*/ 1460778 h 1514679"/>
              <a:gd name="connsiteX8-671" fmla="*/ 582967 w 1589104"/>
              <a:gd name="connsiteY8-672" fmla="*/ 1233178 h 1514679"/>
              <a:gd name="connsiteX9-673" fmla="*/ 0 w 1589104"/>
              <a:gd name="connsiteY9-674" fmla="*/ 1232918 h 1514679"/>
              <a:gd name="connsiteX10-675" fmla="*/ 266330 w 1589104"/>
              <a:gd name="connsiteY10-676" fmla="*/ 955011 h 1514679"/>
              <a:gd name="connsiteX11-677" fmla="*/ 287045 w 1589104"/>
              <a:gd name="connsiteY11-678" fmla="*/ 611742 h 1514679"/>
              <a:gd name="connsiteX12-679" fmla="*/ 0 w 1589104"/>
              <a:gd name="connsiteY12-680" fmla="*/ 320232 h 1514679"/>
              <a:gd name="connsiteX0-681" fmla="*/ 0 w 1589104"/>
              <a:gd name="connsiteY0-682" fmla="*/ 320232 h 1514679"/>
              <a:gd name="connsiteX1-683" fmla="*/ 556334 w 1589104"/>
              <a:gd name="connsiteY1-684" fmla="*/ 318779 h 1514679"/>
              <a:gd name="connsiteX2-685" fmla="*/ 850996 w 1589104"/>
              <a:gd name="connsiteY2-686" fmla="*/ 59821 h 1514679"/>
              <a:gd name="connsiteX3-687" fmla="*/ 1004876 w 1589104"/>
              <a:gd name="connsiteY3-688" fmla="*/ 0 h 1514679"/>
              <a:gd name="connsiteX4-689" fmla="*/ 1583185 w 1589104"/>
              <a:gd name="connsiteY4-690" fmla="*/ 596945 h 1514679"/>
              <a:gd name="connsiteX5-691" fmla="*/ 1589104 w 1589104"/>
              <a:gd name="connsiteY5-692" fmla="*/ 948210 h 1514679"/>
              <a:gd name="connsiteX6-693" fmla="*/ 1013753 w 1589104"/>
              <a:gd name="connsiteY6-694" fmla="*/ 1514679 h 1514679"/>
              <a:gd name="connsiteX7-695" fmla="*/ 853956 w 1589104"/>
              <a:gd name="connsiteY7-696" fmla="*/ 1460778 h 1514679"/>
              <a:gd name="connsiteX8-697" fmla="*/ 582967 w 1589104"/>
              <a:gd name="connsiteY8-698" fmla="*/ 1233178 h 1514679"/>
              <a:gd name="connsiteX9-699" fmla="*/ 0 w 1589104"/>
              <a:gd name="connsiteY9-700" fmla="*/ 1232918 h 1514679"/>
              <a:gd name="connsiteX10-701" fmla="*/ 266330 w 1589104"/>
              <a:gd name="connsiteY10-702" fmla="*/ 955011 h 1514679"/>
              <a:gd name="connsiteX11-703" fmla="*/ 287045 w 1589104"/>
              <a:gd name="connsiteY11-704" fmla="*/ 611742 h 1514679"/>
              <a:gd name="connsiteX12-705" fmla="*/ 0 w 1589104"/>
              <a:gd name="connsiteY12-706" fmla="*/ 320232 h 1514679"/>
              <a:gd name="connsiteX0-707" fmla="*/ 0 w 1589104"/>
              <a:gd name="connsiteY0-708" fmla="*/ 320232 h 1514679"/>
              <a:gd name="connsiteX1-709" fmla="*/ 556334 w 1589104"/>
              <a:gd name="connsiteY1-710" fmla="*/ 318779 h 1514679"/>
              <a:gd name="connsiteX2-711" fmla="*/ 850996 w 1589104"/>
              <a:gd name="connsiteY2-712" fmla="*/ 59821 h 1514679"/>
              <a:gd name="connsiteX3-713" fmla="*/ 1004876 w 1589104"/>
              <a:gd name="connsiteY3-714" fmla="*/ 0 h 1514679"/>
              <a:gd name="connsiteX4-715" fmla="*/ 1583185 w 1589104"/>
              <a:gd name="connsiteY4-716" fmla="*/ 596945 h 1514679"/>
              <a:gd name="connsiteX5-717" fmla="*/ 1589104 w 1589104"/>
              <a:gd name="connsiteY5-718" fmla="*/ 948210 h 1514679"/>
              <a:gd name="connsiteX6-719" fmla="*/ 1013753 w 1589104"/>
              <a:gd name="connsiteY6-720" fmla="*/ 1514679 h 1514679"/>
              <a:gd name="connsiteX7-721" fmla="*/ 853956 w 1589104"/>
              <a:gd name="connsiteY7-722" fmla="*/ 1460778 h 1514679"/>
              <a:gd name="connsiteX8-723" fmla="*/ 582967 w 1589104"/>
              <a:gd name="connsiteY8-724" fmla="*/ 1233178 h 1514679"/>
              <a:gd name="connsiteX9-725" fmla="*/ 0 w 1589104"/>
              <a:gd name="connsiteY9-726" fmla="*/ 1232918 h 1514679"/>
              <a:gd name="connsiteX10-727" fmla="*/ 266330 w 1589104"/>
              <a:gd name="connsiteY10-728" fmla="*/ 955011 h 1514679"/>
              <a:gd name="connsiteX11-729" fmla="*/ 287045 w 1589104"/>
              <a:gd name="connsiteY11-730" fmla="*/ 611742 h 1514679"/>
              <a:gd name="connsiteX12-731" fmla="*/ 0 w 1589104"/>
              <a:gd name="connsiteY12-732" fmla="*/ 320232 h 1514679"/>
              <a:gd name="connsiteX0-733" fmla="*/ 0 w 1589104"/>
              <a:gd name="connsiteY0-734" fmla="*/ 320232 h 1514679"/>
              <a:gd name="connsiteX1-735" fmla="*/ 556334 w 1589104"/>
              <a:gd name="connsiteY1-736" fmla="*/ 318779 h 1514679"/>
              <a:gd name="connsiteX2-737" fmla="*/ 850996 w 1589104"/>
              <a:gd name="connsiteY2-738" fmla="*/ 59821 h 1514679"/>
              <a:gd name="connsiteX3-739" fmla="*/ 1004876 w 1589104"/>
              <a:gd name="connsiteY3-740" fmla="*/ 0 h 1514679"/>
              <a:gd name="connsiteX4-741" fmla="*/ 1583185 w 1589104"/>
              <a:gd name="connsiteY4-742" fmla="*/ 596945 h 1514679"/>
              <a:gd name="connsiteX5-743" fmla="*/ 1589104 w 1589104"/>
              <a:gd name="connsiteY5-744" fmla="*/ 948210 h 1514679"/>
              <a:gd name="connsiteX6-745" fmla="*/ 1013753 w 1589104"/>
              <a:gd name="connsiteY6-746" fmla="*/ 1514679 h 1514679"/>
              <a:gd name="connsiteX7-747" fmla="*/ 853956 w 1589104"/>
              <a:gd name="connsiteY7-748" fmla="*/ 1460778 h 1514679"/>
              <a:gd name="connsiteX8-749" fmla="*/ 582967 w 1589104"/>
              <a:gd name="connsiteY8-750" fmla="*/ 1233178 h 1514679"/>
              <a:gd name="connsiteX9-751" fmla="*/ 0 w 1589104"/>
              <a:gd name="connsiteY9-752" fmla="*/ 1232918 h 1514679"/>
              <a:gd name="connsiteX10-753" fmla="*/ 266330 w 1589104"/>
              <a:gd name="connsiteY10-754" fmla="*/ 955011 h 1514679"/>
              <a:gd name="connsiteX11-755" fmla="*/ 287045 w 1589104"/>
              <a:gd name="connsiteY11-756" fmla="*/ 611742 h 1514679"/>
              <a:gd name="connsiteX12-757" fmla="*/ 0 w 1589104"/>
              <a:gd name="connsiteY12-758" fmla="*/ 320232 h 1514679"/>
              <a:gd name="connsiteX0-759" fmla="*/ 0 w 1589104"/>
              <a:gd name="connsiteY0-760" fmla="*/ 320232 h 1514679"/>
              <a:gd name="connsiteX1-761" fmla="*/ 556334 w 1589104"/>
              <a:gd name="connsiteY1-762" fmla="*/ 318779 h 1514679"/>
              <a:gd name="connsiteX2-763" fmla="*/ 850996 w 1589104"/>
              <a:gd name="connsiteY2-764" fmla="*/ 59821 h 1514679"/>
              <a:gd name="connsiteX3-765" fmla="*/ 1004876 w 1589104"/>
              <a:gd name="connsiteY3-766" fmla="*/ 0 h 1514679"/>
              <a:gd name="connsiteX4-767" fmla="*/ 1583185 w 1589104"/>
              <a:gd name="connsiteY4-768" fmla="*/ 596945 h 1514679"/>
              <a:gd name="connsiteX5-769" fmla="*/ 1589104 w 1589104"/>
              <a:gd name="connsiteY5-770" fmla="*/ 948210 h 1514679"/>
              <a:gd name="connsiteX6-771" fmla="*/ 1013753 w 1589104"/>
              <a:gd name="connsiteY6-772" fmla="*/ 1514679 h 1514679"/>
              <a:gd name="connsiteX7-773" fmla="*/ 853956 w 1589104"/>
              <a:gd name="connsiteY7-774" fmla="*/ 1460778 h 1514679"/>
              <a:gd name="connsiteX8-775" fmla="*/ 582967 w 1589104"/>
              <a:gd name="connsiteY8-776" fmla="*/ 1233178 h 1514679"/>
              <a:gd name="connsiteX9-777" fmla="*/ 0 w 1589104"/>
              <a:gd name="connsiteY9-778" fmla="*/ 1232918 h 1514679"/>
              <a:gd name="connsiteX10-779" fmla="*/ 266330 w 1589104"/>
              <a:gd name="connsiteY10-780" fmla="*/ 955011 h 1514679"/>
              <a:gd name="connsiteX11-781" fmla="*/ 287045 w 1589104"/>
              <a:gd name="connsiteY11-782" fmla="*/ 611742 h 1514679"/>
              <a:gd name="connsiteX12-783" fmla="*/ 0 w 1589104"/>
              <a:gd name="connsiteY12-784" fmla="*/ 320232 h 1514679"/>
              <a:gd name="connsiteX0-785" fmla="*/ 0 w 1589104"/>
              <a:gd name="connsiteY0-786" fmla="*/ 320232 h 1532336"/>
              <a:gd name="connsiteX1-787" fmla="*/ 556334 w 1589104"/>
              <a:gd name="connsiteY1-788" fmla="*/ 318779 h 1532336"/>
              <a:gd name="connsiteX2-789" fmla="*/ 850996 w 1589104"/>
              <a:gd name="connsiteY2-790" fmla="*/ 59821 h 1532336"/>
              <a:gd name="connsiteX3-791" fmla="*/ 1004876 w 1589104"/>
              <a:gd name="connsiteY3-792" fmla="*/ 0 h 1532336"/>
              <a:gd name="connsiteX4-793" fmla="*/ 1583185 w 1589104"/>
              <a:gd name="connsiteY4-794" fmla="*/ 596945 h 1532336"/>
              <a:gd name="connsiteX5-795" fmla="*/ 1589104 w 1589104"/>
              <a:gd name="connsiteY5-796" fmla="*/ 948210 h 1532336"/>
              <a:gd name="connsiteX6-797" fmla="*/ 1013753 w 1589104"/>
              <a:gd name="connsiteY6-798" fmla="*/ 1514679 h 1532336"/>
              <a:gd name="connsiteX7-799" fmla="*/ 853956 w 1589104"/>
              <a:gd name="connsiteY7-800" fmla="*/ 1460778 h 1532336"/>
              <a:gd name="connsiteX8-801" fmla="*/ 582967 w 1589104"/>
              <a:gd name="connsiteY8-802" fmla="*/ 1233178 h 1532336"/>
              <a:gd name="connsiteX9-803" fmla="*/ 0 w 1589104"/>
              <a:gd name="connsiteY9-804" fmla="*/ 1232918 h 1532336"/>
              <a:gd name="connsiteX10-805" fmla="*/ 266330 w 1589104"/>
              <a:gd name="connsiteY10-806" fmla="*/ 955011 h 1532336"/>
              <a:gd name="connsiteX11-807" fmla="*/ 287045 w 1589104"/>
              <a:gd name="connsiteY11-808" fmla="*/ 611742 h 1532336"/>
              <a:gd name="connsiteX12-809" fmla="*/ 0 w 1589104"/>
              <a:gd name="connsiteY12-810" fmla="*/ 320232 h 1532336"/>
              <a:gd name="connsiteX0-811" fmla="*/ 0 w 1589104"/>
              <a:gd name="connsiteY0-812" fmla="*/ 320232 h 1575133"/>
              <a:gd name="connsiteX1-813" fmla="*/ 556334 w 1589104"/>
              <a:gd name="connsiteY1-814" fmla="*/ 318779 h 1575133"/>
              <a:gd name="connsiteX2-815" fmla="*/ 850996 w 1589104"/>
              <a:gd name="connsiteY2-816" fmla="*/ 59821 h 1575133"/>
              <a:gd name="connsiteX3-817" fmla="*/ 1004876 w 1589104"/>
              <a:gd name="connsiteY3-818" fmla="*/ 0 h 1575133"/>
              <a:gd name="connsiteX4-819" fmla="*/ 1583185 w 1589104"/>
              <a:gd name="connsiteY4-820" fmla="*/ 596945 h 1575133"/>
              <a:gd name="connsiteX5-821" fmla="*/ 1589104 w 1589104"/>
              <a:gd name="connsiteY5-822" fmla="*/ 948210 h 1575133"/>
              <a:gd name="connsiteX6-823" fmla="*/ 1013753 w 1589104"/>
              <a:gd name="connsiteY6-824" fmla="*/ 1514679 h 1575133"/>
              <a:gd name="connsiteX7-825" fmla="*/ 853956 w 1589104"/>
              <a:gd name="connsiteY7-826" fmla="*/ 1460778 h 1575133"/>
              <a:gd name="connsiteX8-827" fmla="*/ 582967 w 1589104"/>
              <a:gd name="connsiteY8-828" fmla="*/ 1233178 h 1575133"/>
              <a:gd name="connsiteX9-829" fmla="*/ 0 w 1589104"/>
              <a:gd name="connsiteY9-830" fmla="*/ 1232918 h 1575133"/>
              <a:gd name="connsiteX10-831" fmla="*/ 266330 w 1589104"/>
              <a:gd name="connsiteY10-832" fmla="*/ 955011 h 1575133"/>
              <a:gd name="connsiteX11-833" fmla="*/ 287045 w 1589104"/>
              <a:gd name="connsiteY11-834" fmla="*/ 611742 h 1575133"/>
              <a:gd name="connsiteX12-835" fmla="*/ 0 w 1589104"/>
              <a:gd name="connsiteY12-836" fmla="*/ 320232 h 1575133"/>
              <a:gd name="connsiteX0-837" fmla="*/ 0 w 1589104"/>
              <a:gd name="connsiteY0-838" fmla="*/ 320232 h 1575133"/>
              <a:gd name="connsiteX1-839" fmla="*/ 556334 w 1589104"/>
              <a:gd name="connsiteY1-840" fmla="*/ 318779 h 1575133"/>
              <a:gd name="connsiteX2-841" fmla="*/ 850996 w 1589104"/>
              <a:gd name="connsiteY2-842" fmla="*/ 59821 h 1575133"/>
              <a:gd name="connsiteX3-843" fmla="*/ 1004876 w 1589104"/>
              <a:gd name="connsiteY3-844" fmla="*/ 0 h 1575133"/>
              <a:gd name="connsiteX4-845" fmla="*/ 1583185 w 1589104"/>
              <a:gd name="connsiteY4-846" fmla="*/ 596945 h 1575133"/>
              <a:gd name="connsiteX5-847" fmla="*/ 1589104 w 1589104"/>
              <a:gd name="connsiteY5-848" fmla="*/ 948210 h 1575133"/>
              <a:gd name="connsiteX6-849" fmla="*/ 1013753 w 1589104"/>
              <a:gd name="connsiteY6-850" fmla="*/ 1514679 h 1575133"/>
              <a:gd name="connsiteX7-851" fmla="*/ 853956 w 1589104"/>
              <a:gd name="connsiteY7-852" fmla="*/ 1460778 h 1575133"/>
              <a:gd name="connsiteX8-853" fmla="*/ 582967 w 1589104"/>
              <a:gd name="connsiteY8-854" fmla="*/ 1233178 h 1575133"/>
              <a:gd name="connsiteX9-855" fmla="*/ 0 w 1589104"/>
              <a:gd name="connsiteY9-856" fmla="*/ 1232918 h 1575133"/>
              <a:gd name="connsiteX10-857" fmla="*/ 266330 w 1589104"/>
              <a:gd name="connsiteY10-858" fmla="*/ 955011 h 1575133"/>
              <a:gd name="connsiteX11-859" fmla="*/ 287045 w 1589104"/>
              <a:gd name="connsiteY11-860" fmla="*/ 611742 h 1575133"/>
              <a:gd name="connsiteX12-861" fmla="*/ 0 w 1589104"/>
              <a:gd name="connsiteY12-862" fmla="*/ 320232 h 1575133"/>
              <a:gd name="connsiteX0-863" fmla="*/ 0 w 1589104"/>
              <a:gd name="connsiteY0-864" fmla="*/ 320232 h 1575133"/>
              <a:gd name="connsiteX1-865" fmla="*/ 556334 w 1589104"/>
              <a:gd name="connsiteY1-866" fmla="*/ 318779 h 1575133"/>
              <a:gd name="connsiteX2-867" fmla="*/ 850996 w 1589104"/>
              <a:gd name="connsiteY2-868" fmla="*/ 59821 h 1575133"/>
              <a:gd name="connsiteX3-869" fmla="*/ 1004876 w 1589104"/>
              <a:gd name="connsiteY3-870" fmla="*/ 0 h 1575133"/>
              <a:gd name="connsiteX4-871" fmla="*/ 1583185 w 1589104"/>
              <a:gd name="connsiteY4-872" fmla="*/ 596945 h 1575133"/>
              <a:gd name="connsiteX5-873" fmla="*/ 1589104 w 1589104"/>
              <a:gd name="connsiteY5-874" fmla="*/ 948210 h 1575133"/>
              <a:gd name="connsiteX6-875" fmla="*/ 1013753 w 1589104"/>
              <a:gd name="connsiteY6-876" fmla="*/ 1514679 h 1575133"/>
              <a:gd name="connsiteX7-877" fmla="*/ 853956 w 1589104"/>
              <a:gd name="connsiteY7-878" fmla="*/ 1460778 h 1575133"/>
              <a:gd name="connsiteX8-879" fmla="*/ 582967 w 1589104"/>
              <a:gd name="connsiteY8-880" fmla="*/ 1233178 h 1575133"/>
              <a:gd name="connsiteX9-881" fmla="*/ 0 w 1589104"/>
              <a:gd name="connsiteY9-882" fmla="*/ 1232918 h 1575133"/>
              <a:gd name="connsiteX10-883" fmla="*/ 266330 w 1589104"/>
              <a:gd name="connsiteY10-884" fmla="*/ 955011 h 1575133"/>
              <a:gd name="connsiteX11-885" fmla="*/ 287045 w 1589104"/>
              <a:gd name="connsiteY11-886" fmla="*/ 611742 h 1575133"/>
              <a:gd name="connsiteX12-887" fmla="*/ 0 w 1589104"/>
              <a:gd name="connsiteY12-888" fmla="*/ 320232 h 1575133"/>
              <a:gd name="connsiteX0-889" fmla="*/ 0 w 1589104"/>
              <a:gd name="connsiteY0-890" fmla="*/ 320232 h 1575133"/>
              <a:gd name="connsiteX1-891" fmla="*/ 556334 w 1589104"/>
              <a:gd name="connsiteY1-892" fmla="*/ 318779 h 1575133"/>
              <a:gd name="connsiteX2-893" fmla="*/ 850996 w 1589104"/>
              <a:gd name="connsiteY2-894" fmla="*/ 59821 h 1575133"/>
              <a:gd name="connsiteX3-895" fmla="*/ 1004876 w 1589104"/>
              <a:gd name="connsiteY3-896" fmla="*/ 0 h 1575133"/>
              <a:gd name="connsiteX4-897" fmla="*/ 1583185 w 1589104"/>
              <a:gd name="connsiteY4-898" fmla="*/ 596945 h 1575133"/>
              <a:gd name="connsiteX5-899" fmla="*/ 1589104 w 1589104"/>
              <a:gd name="connsiteY5-900" fmla="*/ 948210 h 1575133"/>
              <a:gd name="connsiteX6-901" fmla="*/ 1013753 w 1589104"/>
              <a:gd name="connsiteY6-902" fmla="*/ 1514679 h 1575133"/>
              <a:gd name="connsiteX7-903" fmla="*/ 853956 w 1589104"/>
              <a:gd name="connsiteY7-904" fmla="*/ 1460778 h 1575133"/>
              <a:gd name="connsiteX8-905" fmla="*/ 582967 w 1589104"/>
              <a:gd name="connsiteY8-906" fmla="*/ 1233178 h 1575133"/>
              <a:gd name="connsiteX9-907" fmla="*/ 0 w 1589104"/>
              <a:gd name="connsiteY9-908" fmla="*/ 1232918 h 1575133"/>
              <a:gd name="connsiteX10-909" fmla="*/ 266330 w 1589104"/>
              <a:gd name="connsiteY10-910" fmla="*/ 955011 h 1575133"/>
              <a:gd name="connsiteX11-911" fmla="*/ 287045 w 1589104"/>
              <a:gd name="connsiteY11-912" fmla="*/ 611742 h 1575133"/>
              <a:gd name="connsiteX12-913" fmla="*/ 0 w 1589104"/>
              <a:gd name="connsiteY12-914" fmla="*/ 320232 h 1575133"/>
              <a:gd name="connsiteX0-915" fmla="*/ 0 w 1589104"/>
              <a:gd name="connsiteY0-916" fmla="*/ 354510 h 1609411"/>
              <a:gd name="connsiteX1-917" fmla="*/ 556334 w 1589104"/>
              <a:gd name="connsiteY1-918" fmla="*/ 353057 h 1609411"/>
              <a:gd name="connsiteX2-919" fmla="*/ 850996 w 1589104"/>
              <a:gd name="connsiteY2-920" fmla="*/ 94099 h 1609411"/>
              <a:gd name="connsiteX3-921" fmla="*/ 1004876 w 1589104"/>
              <a:gd name="connsiteY3-922" fmla="*/ 34278 h 1609411"/>
              <a:gd name="connsiteX4-923" fmla="*/ 1583185 w 1589104"/>
              <a:gd name="connsiteY4-924" fmla="*/ 631223 h 1609411"/>
              <a:gd name="connsiteX5-925" fmla="*/ 1589104 w 1589104"/>
              <a:gd name="connsiteY5-926" fmla="*/ 982488 h 1609411"/>
              <a:gd name="connsiteX6-927" fmla="*/ 1013753 w 1589104"/>
              <a:gd name="connsiteY6-928" fmla="*/ 1548957 h 1609411"/>
              <a:gd name="connsiteX7-929" fmla="*/ 853956 w 1589104"/>
              <a:gd name="connsiteY7-930" fmla="*/ 1495056 h 1609411"/>
              <a:gd name="connsiteX8-931" fmla="*/ 582967 w 1589104"/>
              <a:gd name="connsiteY8-932" fmla="*/ 1267456 h 1609411"/>
              <a:gd name="connsiteX9-933" fmla="*/ 0 w 1589104"/>
              <a:gd name="connsiteY9-934" fmla="*/ 1267196 h 1609411"/>
              <a:gd name="connsiteX10-935" fmla="*/ 266330 w 1589104"/>
              <a:gd name="connsiteY10-936" fmla="*/ 989289 h 1609411"/>
              <a:gd name="connsiteX11-937" fmla="*/ 287045 w 1589104"/>
              <a:gd name="connsiteY11-938" fmla="*/ 646020 h 1609411"/>
              <a:gd name="connsiteX12-939" fmla="*/ 0 w 1589104"/>
              <a:gd name="connsiteY12-940" fmla="*/ 354510 h 1609411"/>
              <a:gd name="connsiteX0-941" fmla="*/ 0 w 1589104"/>
              <a:gd name="connsiteY0-942" fmla="*/ 354510 h 1609411"/>
              <a:gd name="connsiteX1-943" fmla="*/ 556334 w 1589104"/>
              <a:gd name="connsiteY1-944" fmla="*/ 353057 h 1609411"/>
              <a:gd name="connsiteX2-945" fmla="*/ 850996 w 1589104"/>
              <a:gd name="connsiteY2-946" fmla="*/ 94099 h 1609411"/>
              <a:gd name="connsiteX3-947" fmla="*/ 1004876 w 1589104"/>
              <a:gd name="connsiteY3-948" fmla="*/ 34278 h 1609411"/>
              <a:gd name="connsiteX4-949" fmla="*/ 1577267 w 1589104"/>
              <a:gd name="connsiteY4-950" fmla="*/ 619386 h 1609411"/>
              <a:gd name="connsiteX5-951" fmla="*/ 1589104 w 1589104"/>
              <a:gd name="connsiteY5-952" fmla="*/ 982488 h 1609411"/>
              <a:gd name="connsiteX6-953" fmla="*/ 1013753 w 1589104"/>
              <a:gd name="connsiteY6-954" fmla="*/ 1548957 h 1609411"/>
              <a:gd name="connsiteX7-955" fmla="*/ 853956 w 1589104"/>
              <a:gd name="connsiteY7-956" fmla="*/ 1495056 h 1609411"/>
              <a:gd name="connsiteX8-957" fmla="*/ 582967 w 1589104"/>
              <a:gd name="connsiteY8-958" fmla="*/ 1267456 h 1609411"/>
              <a:gd name="connsiteX9-959" fmla="*/ 0 w 1589104"/>
              <a:gd name="connsiteY9-960" fmla="*/ 1267196 h 1609411"/>
              <a:gd name="connsiteX10-961" fmla="*/ 266330 w 1589104"/>
              <a:gd name="connsiteY10-962" fmla="*/ 989289 h 1609411"/>
              <a:gd name="connsiteX11-963" fmla="*/ 287045 w 1589104"/>
              <a:gd name="connsiteY11-964" fmla="*/ 646020 h 1609411"/>
              <a:gd name="connsiteX12-965" fmla="*/ 0 w 1589104"/>
              <a:gd name="connsiteY12-966" fmla="*/ 354510 h 1609411"/>
              <a:gd name="connsiteX0-967" fmla="*/ 0 w 1643112"/>
              <a:gd name="connsiteY0-968" fmla="*/ 354510 h 1609411"/>
              <a:gd name="connsiteX1-969" fmla="*/ 556334 w 1643112"/>
              <a:gd name="connsiteY1-970" fmla="*/ 353057 h 1609411"/>
              <a:gd name="connsiteX2-971" fmla="*/ 850996 w 1643112"/>
              <a:gd name="connsiteY2-972" fmla="*/ 94099 h 1609411"/>
              <a:gd name="connsiteX3-973" fmla="*/ 1004876 w 1643112"/>
              <a:gd name="connsiteY3-974" fmla="*/ 34278 h 1609411"/>
              <a:gd name="connsiteX4-975" fmla="*/ 1577267 w 1643112"/>
              <a:gd name="connsiteY4-976" fmla="*/ 619386 h 1609411"/>
              <a:gd name="connsiteX5-977" fmla="*/ 1589104 w 1643112"/>
              <a:gd name="connsiteY5-978" fmla="*/ 982488 h 1609411"/>
              <a:gd name="connsiteX6-979" fmla="*/ 1013753 w 1643112"/>
              <a:gd name="connsiteY6-980" fmla="*/ 1548957 h 1609411"/>
              <a:gd name="connsiteX7-981" fmla="*/ 853956 w 1643112"/>
              <a:gd name="connsiteY7-982" fmla="*/ 1495056 h 1609411"/>
              <a:gd name="connsiteX8-983" fmla="*/ 582967 w 1643112"/>
              <a:gd name="connsiteY8-984" fmla="*/ 1267456 h 1609411"/>
              <a:gd name="connsiteX9-985" fmla="*/ 0 w 1643112"/>
              <a:gd name="connsiteY9-986" fmla="*/ 1267196 h 1609411"/>
              <a:gd name="connsiteX10-987" fmla="*/ 266330 w 1643112"/>
              <a:gd name="connsiteY10-988" fmla="*/ 989289 h 1609411"/>
              <a:gd name="connsiteX11-989" fmla="*/ 287045 w 1643112"/>
              <a:gd name="connsiteY11-990" fmla="*/ 646020 h 1609411"/>
              <a:gd name="connsiteX12-991" fmla="*/ 0 w 1643112"/>
              <a:gd name="connsiteY12-992" fmla="*/ 354510 h 1609411"/>
              <a:gd name="connsiteX0-993" fmla="*/ 0 w 1669115"/>
              <a:gd name="connsiteY0-994" fmla="*/ 354510 h 1609411"/>
              <a:gd name="connsiteX1-995" fmla="*/ 556334 w 1669115"/>
              <a:gd name="connsiteY1-996" fmla="*/ 353057 h 1609411"/>
              <a:gd name="connsiteX2-997" fmla="*/ 850996 w 1669115"/>
              <a:gd name="connsiteY2-998" fmla="*/ 94099 h 1609411"/>
              <a:gd name="connsiteX3-999" fmla="*/ 1004876 w 1669115"/>
              <a:gd name="connsiteY3-1000" fmla="*/ 34278 h 1609411"/>
              <a:gd name="connsiteX4-1001" fmla="*/ 1577267 w 1669115"/>
              <a:gd name="connsiteY4-1002" fmla="*/ 619386 h 1609411"/>
              <a:gd name="connsiteX5-1003" fmla="*/ 1589104 w 1669115"/>
              <a:gd name="connsiteY5-1004" fmla="*/ 982488 h 1609411"/>
              <a:gd name="connsiteX6-1005" fmla="*/ 1013753 w 1669115"/>
              <a:gd name="connsiteY6-1006" fmla="*/ 1548957 h 1609411"/>
              <a:gd name="connsiteX7-1007" fmla="*/ 853956 w 1669115"/>
              <a:gd name="connsiteY7-1008" fmla="*/ 1495056 h 1609411"/>
              <a:gd name="connsiteX8-1009" fmla="*/ 582967 w 1669115"/>
              <a:gd name="connsiteY8-1010" fmla="*/ 1267456 h 1609411"/>
              <a:gd name="connsiteX9-1011" fmla="*/ 0 w 1669115"/>
              <a:gd name="connsiteY9-1012" fmla="*/ 1267196 h 1609411"/>
              <a:gd name="connsiteX10-1013" fmla="*/ 266330 w 1669115"/>
              <a:gd name="connsiteY10-1014" fmla="*/ 989289 h 1609411"/>
              <a:gd name="connsiteX11-1015" fmla="*/ 287045 w 1669115"/>
              <a:gd name="connsiteY11-1016" fmla="*/ 646020 h 1609411"/>
              <a:gd name="connsiteX12-1017" fmla="*/ 0 w 1669115"/>
              <a:gd name="connsiteY12-1018" fmla="*/ 354510 h 1609411"/>
              <a:gd name="connsiteX0-1019" fmla="*/ 0 w 1671177"/>
              <a:gd name="connsiteY0-1020" fmla="*/ 354510 h 1609411"/>
              <a:gd name="connsiteX1-1021" fmla="*/ 556334 w 1671177"/>
              <a:gd name="connsiteY1-1022" fmla="*/ 353057 h 1609411"/>
              <a:gd name="connsiteX2-1023" fmla="*/ 850996 w 1671177"/>
              <a:gd name="connsiteY2-1024" fmla="*/ 94099 h 1609411"/>
              <a:gd name="connsiteX3-1025" fmla="*/ 1004876 w 1671177"/>
              <a:gd name="connsiteY3-1026" fmla="*/ 34278 h 1609411"/>
              <a:gd name="connsiteX4-1027" fmla="*/ 1577267 w 1671177"/>
              <a:gd name="connsiteY4-1028" fmla="*/ 619386 h 1609411"/>
              <a:gd name="connsiteX5-1029" fmla="*/ 1589104 w 1671177"/>
              <a:gd name="connsiteY5-1030" fmla="*/ 982488 h 1609411"/>
              <a:gd name="connsiteX6-1031" fmla="*/ 1013753 w 1671177"/>
              <a:gd name="connsiteY6-1032" fmla="*/ 1548957 h 1609411"/>
              <a:gd name="connsiteX7-1033" fmla="*/ 853956 w 1671177"/>
              <a:gd name="connsiteY7-1034" fmla="*/ 1495056 h 1609411"/>
              <a:gd name="connsiteX8-1035" fmla="*/ 582967 w 1671177"/>
              <a:gd name="connsiteY8-1036" fmla="*/ 1267456 h 1609411"/>
              <a:gd name="connsiteX9-1037" fmla="*/ 0 w 1671177"/>
              <a:gd name="connsiteY9-1038" fmla="*/ 1267196 h 1609411"/>
              <a:gd name="connsiteX10-1039" fmla="*/ 266330 w 1671177"/>
              <a:gd name="connsiteY10-1040" fmla="*/ 989289 h 1609411"/>
              <a:gd name="connsiteX11-1041" fmla="*/ 287045 w 1671177"/>
              <a:gd name="connsiteY11-1042" fmla="*/ 646020 h 1609411"/>
              <a:gd name="connsiteX12-1043" fmla="*/ 0 w 1671177"/>
              <a:gd name="connsiteY12-1044" fmla="*/ 354510 h 16094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 ang="0">
                <a:pos x="connsiteX9-125" y="connsiteY9-126"/>
              </a:cxn>
              <a:cxn ang="0">
                <a:pos x="connsiteX10-327" y="connsiteY10-328"/>
              </a:cxn>
              <a:cxn ang="0">
                <a:pos x="connsiteX11-373" y="connsiteY11-374"/>
              </a:cxn>
              <a:cxn ang="0">
                <a:pos x="connsiteX12-471" y="connsiteY12-472"/>
              </a:cxn>
            </a:cxnLst>
            <a:rect l="l" t="t"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2F3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5825419" y="3673076"/>
            <a:ext cx="691215" cy="584775"/>
          </a:xfrm>
          <a:prstGeom prst="rect">
            <a:avLst/>
          </a:prstGeom>
          <a:noFill/>
        </p:spPr>
        <p:txBody>
          <a:bodyPr wrap="none" rtlCol="0">
            <a:spAutoFit/>
          </a:bodyPr>
          <a:lstStyle/>
          <a:p>
            <a:r>
              <a:rPr lang="en-US" altLang="zh-CN" sz="3200" b="1" dirty="0">
                <a:solidFill>
                  <a:prstClr val="white"/>
                </a:solidFill>
                <a:latin typeface="微软雅黑" panose="020B0503020204020204" pitchFamily="34" charset="-122"/>
                <a:ea typeface="微软雅黑" panose="020B0503020204020204" pitchFamily="34" charset="-122"/>
              </a:rPr>
              <a:t>03</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42" name="右箭头 55"/>
          <p:cNvSpPr/>
          <p:nvPr/>
        </p:nvSpPr>
        <p:spPr>
          <a:xfrm>
            <a:off x="3434903" y="3432532"/>
            <a:ext cx="2228236" cy="1214713"/>
          </a:xfrm>
          <a:custGeom>
            <a:avLst/>
            <a:gdLst/>
            <a:ahLst/>
            <a:cxnLst/>
            <a:rect l="l" t="t"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close/>
              </a:path>
            </a:pathLst>
          </a:custGeom>
          <a:solidFill>
            <a:srgbClr val="535B72"/>
          </a:solidFill>
          <a:ln>
            <a:noFill/>
          </a:ln>
        </p:spPr>
        <p:txBody>
          <a:bodyPr lIns="129681" tIns="64504" rIns="129681" bIns="64504" anchor="ctr"/>
          <a:lstStyle/>
          <a:p>
            <a:pPr algn="ctr">
              <a:buFont typeface="Arial" panose="020B0604020202020204" pitchFamily="34" charset="0"/>
              <a:buNone/>
            </a:pPr>
            <a:endParaRPr lang="zh-CN" altLang="en-US" sz="2965">
              <a:solidFill>
                <a:srgbClr val="FFFFFF"/>
              </a:solidFill>
              <a:latin typeface="微软雅黑" panose="020B0503020204020204" pitchFamily="34" charset="-122"/>
              <a:ea typeface="微软雅黑" panose="020B0503020204020204" pitchFamily="34" charset="-122"/>
            </a:endParaRPr>
          </a:p>
        </p:txBody>
      </p:sp>
      <p:sp>
        <p:nvSpPr>
          <p:cNvPr id="43" name="右箭头 55"/>
          <p:cNvSpPr/>
          <p:nvPr/>
        </p:nvSpPr>
        <p:spPr>
          <a:xfrm>
            <a:off x="3298098" y="2948949"/>
            <a:ext cx="2228236" cy="2145881"/>
          </a:xfrm>
          <a:custGeom>
            <a:avLst/>
            <a:gdLst>
              <a:gd name="connsiteX0" fmla="*/ 0 w 1731146"/>
              <a:gd name="connsiteY0" fmla="*/ 355742 h 1624170"/>
              <a:gd name="connsiteX1" fmla="*/ 892425 w 1731146"/>
              <a:gd name="connsiteY1" fmla="*/ 355742 h 1624170"/>
              <a:gd name="connsiteX2" fmla="*/ 892425 w 1731146"/>
              <a:gd name="connsiteY2" fmla="*/ 0 h 1624170"/>
              <a:gd name="connsiteX3" fmla="*/ 1731146 w 1731146"/>
              <a:gd name="connsiteY3" fmla="*/ 812085 h 1624170"/>
              <a:gd name="connsiteX4" fmla="*/ 892425 w 1731146"/>
              <a:gd name="connsiteY4" fmla="*/ 1624170 h 1624170"/>
              <a:gd name="connsiteX5" fmla="*/ 892425 w 1731146"/>
              <a:gd name="connsiteY5" fmla="*/ 1268428 h 1624170"/>
              <a:gd name="connsiteX6" fmla="*/ 0 w 1731146"/>
              <a:gd name="connsiteY6" fmla="*/ 1268428 h 1624170"/>
              <a:gd name="connsiteX7" fmla="*/ 0 w 1731146"/>
              <a:gd name="connsiteY7" fmla="*/ 355742 h 1624170"/>
              <a:gd name="connsiteX0-1" fmla="*/ 0 w 1731146"/>
              <a:gd name="connsiteY0-2" fmla="*/ 355742 h 1624170"/>
              <a:gd name="connsiteX1-3" fmla="*/ 508986 w 1731146"/>
              <a:gd name="connsiteY1-4" fmla="*/ 351329 h 1624170"/>
              <a:gd name="connsiteX2-5" fmla="*/ 892425 w 1731146"/>
              <a:gd name="connsiteY2-6" fmla="*/ 355742 h 1624170"/>
              <a:gd name="connsiteX3-7" fmla="*/ 892425 w 1731146"/>
              <a:gd name="connsiteY3-8" fmla="*/ 0 h 1624170"/>
              <a:gd name="connsiteX4-9" fmla="*/ 1731146 w 1731146"/>
              <a:gd name="connsiteY4-10" fmla="*/ 812085 h 1624170"/>
              <a:gd name="connsiteX5-11" fmla="*/ 892425 w 1731146"/>
              <a:gd name="connsiteY5-12" fmla="*/ 1624170 h 1624170"/>
              <a:gd name="connsiteX6-13" fmla="*/ 892425 w 1731146"/>
              <a:gd name="connsiteY6-14" fmla="*/ 1268428 h 1624170"/>
              <a:gd name="connsiteX7-15" fmla="*/ 0 w 1731146"/>
              <a:gd name="connsiteY7-16" fmla="*/ 1268428 h 1624170"/>
              <a:gd name="connsiteX8" fmla="*/ 0 w 1731146"/>
              <a:gd name="connsiteY8" fmla="*/ 355742 h 1624170"/>
              <a:gd name="connsiteX0-17" fmla="*/ 0 w 1731146"/>
              <a:gd name="connsiteY0-18" fmla="*/ 355742 h 1624170"/>
              <a:gd name="connsiteX1-19" fmla="*/ 556334 w 1731146"/>
              <a:gd name="connsiteY1-20" fmla="*/ 354289 h 1624170"/>
              <a:gd name="connsiteX2-21" fmla="*/ 892425 w 1731146"/>
              <a:gd name="connsiteY2-22" fmla="*/ 355742 h 1624170"/>
              <a:gd name="connsiteX3-23" fmla="*/ 892425 w 1731146"/>
              <a:gd name="connsiteY3-24" fmla="*/ 0 h 1624170"/>
              <a:gd name="connsiteX4-25" fmla="*/ 1731146 w 1731146"/>
              <a:gd name="connsiteY4-26" fmla="*/ 812085 h 1624170"/>
              <a:gd name="connsiteX5-27" fmla="*/ 892425 w 1731146"/>
              <a:gd name="connsiteY5-28" fmla="*/ 1624170 h 1624170"/>
              <a:gd name="connsiteX6-29" fmla="*/ 892425 w 1731146"/>
              <a:gd name="connsiteY6-30" fmla="*/ 1268428 h 1624170"/>
              <a:gd name="connsiteX7-31" fmla="*/ 0 w 1731146"/>
              <a:gd name="connsiteY7-32" fmla="*/ 1268428 h 1624170"/>
              <a:gd name="connsiteX8-33" fmla="*/ 0 w 1731146"/>
              <a:gd name="connsiteY8-34" fmla="*/ 355742 h 1624170"/>
              <a:gd name="connsiteX0-35" fmla="*/ 0 w 1731146"/>
              <a:gd name="connsiteY0-36" fmla="*/ 355742 h 1624170"/>
              <a:gd name="connsiteX1-37" fmla="*/ 556334 w 1731146"/>
              <a:gd name="connsiteY1-38" fmla="*/ 354289 h 1624170"/>
              <a:gd name="connsiteX2-39" fmla="*/ 848037 w 1731146"/>
              <a:gd name="connsiteY2-40" fmla="*/ 127882 h 1624170"/>
              <a:gd name="connsiteX3-41" fmla="*/ 892425 w 1731146"/>
              <a:gd name="connsiteY3-42" fmla="*/ 0 h 1624170"/>
              <a:gd name="connsiteX4-43" fmla="*/ 1731146 w 1731146"/>
              <a:gd name="connsiteY4-44" fmla="*/ 812085 h 1624170"/>
              <a:gd name="connsiteX5-45" fmla="*/ 892425 w 1731146"/>
              <a:gd name="connsiteY5-46" fmla="*/ 1624170 h 1624170"/>
              <a:gd name="connsiteX6-47" fmla="*/ 892425 w 1731146"/>
              <a:gd name="connsiteY6-48" fmla="*/ 1268428 h 1624170"/>
              <a:gd name="connsiteX7-49" fmla="*/ 0 w 1731146"/>
              <a:gd name="connsiteY7-50" fmla="*/ 1268428 h 1624170"/>
              <a:gd name="connsiteX8-51" fmla="*/ 0 w 1731146"/>
              <a:gd name="connsiteY8-52" fmla="*/ 355742 h 1624170"/>
              <a:gd name="connsiteX0-53" fmla="*/ 0 w 1731146"/>
              <a:gd name="connsiteY0-54" fmla="*/ 320232 h 1588660"/>
              <a:gd name="connsiteX1-55" fmla="*/ 556334 w 1731146"/>
              <a:gd name="connsiteY1-56" fmla="*/ 318779 h 1588660"/>
              <a:gd name="connsiteX2-57" fmla="*/ 848037 w 1731146"/>
              <a:gd name="connsiteY2-58" fmla="*/ 92372 h 1588660"/>
              <a:gd name="connsiteX3-59" fmla="*/ 1004876 w 1731146"/>
              <a:gd name="connsiteY3-60" fmla="*/ 0 h 1588660"/>
              <a:gd name="connsiteX4-61" fmla="*/ 1731146 w 1731146"/>
              <a:gd name="connsiteY4-62" fmla="*/ 776575 h 1588660"/>
              <a:gd name="connsiteX5-63" fmla="*/ 892425 w 1731146"/>
              <a:gd name="connsiteY5-64" fmla="*/ 1588660 h 1588660"/>
              <a:gd name="connsiteX6-65" fmla="*/ 892425 w 1731146"/>
              <a:gd name="connsiteY6-66" fmla="*/ 1232918 h 1588660"/>
              <a:gd name="connsiteX7-67" fmla="*/ 0 w 1731146"/>
              <a:gd name="connsiteY7-68" fmla="*/ 1232918 h 1588660"/>
              <a:gd name="connsiteX8-69" fmla="*/ 0 w 1731146"/>
              <a:gd name="connsiteY8-70" fmla="*/ 320232 h 1588660"/>
              <a:gd name="connsiteX0-71" fmla="*/ 0 w 1731146"/>
              <a:gd name="connsiteY0-72" fmla="*/ 320232 h 1588660"/>
              <a:gd name="connsiteX1-73" fmla="*/ 556334 w 1731146"/>
              <a:gd name="connsiteY1-74" fmla="*/ 318779 h 1588660"/>
              <a:gd name="connsiteX2-75" fmla="*/ 850996 w 1731146"/>
              <a:gd name="connsiteY2-76" fmla="*/ 59821 h 1588660"/>
              <a:gd name="connsiteX3-77" fmla="*/ 1004876 w 1731146"/>
              <a:gd name="connsiteY3-78" fmla="*/ 0 h 1588660"/>
              <a:gd name="connsiteX4-79" fmla="*/ 1731146 w 1731146"/>
              <a:gd name="connsiteY4-80" fmla="*/ 776575 h 1588660"/>
              <a:gd name="connsiteX5-81" fmla="*/ 892425 w 1731146"/>
              <a:gd name="connsiteY5-82" fmla="*/ 1588660 h 1588660"/>
              <a:gd name="connsiteX6-83" fmla="*/ 892425 w 1731146"/>
              <a:gd name="connsiteY6-84" fmla="*/ 1232918 h 1588660"/>
              <a:gd name="connsiteX7-85" fmla="*/ 0 w 1731146"/>
              <a:gd name="connsiteY7-86" fmla="*/ 1232918 h 1588660"/>
              <a:gd name="connsiteX8-87" fmla="*/ 0 w 1731146"/>
              <a:gd name="connsiteY8-88" fmla="*/ 320232 h 1588660"/>
              <a:gd name="connsiteX0-89" fmla="*/ 2959 w 1734105"/>
              <a:gd name="connsiteY0-90" fmla="*/ 320232 h 1588660"/>
              <a:gd name="connsiteX1-91" fmla="*/ 559293 w 1734105"/>
              <a:gd name="connsiteY1-92" fmla="*/ 318779 h 1588660"/>
              <a:gd name="connsiteX2-93" fmla="*/ 853955 w 1734105"/>
              <a:gd name="connsiteY2-94" fmla="*/ 59821 h 1588660"/>
              <a:gd name="connsiteX3-95" fmla="*/ 1007835 w 1734105"/>
              <a:gd name="connsiteY3-96" fmla="*/ 0 h 1588660"/>
              <a:gd name="connsiteX4-97" fmla="*/ 1734105 w 1734105"/>
              <a:gd name="connsiteY4-98" fmla="*/ 776575 h 1588660"/>
              <a:gd name="connsiteX5-99" fmla="*/ 895384 w 1734105"/>
              <a:gd name="connsiteY5-100" fmla="*/ 1588660 h 1588660"/>
              <a:gd name="connsiteX6-101" fmla="*/ 895384 w 1734105"/>
              <a:gd name="connsiteY6-102" fmla="*/ 1232918 h 1588660"/>
              <a:gd name="connsiteX7-103" fmla="*/ 2959 w 1734105"/>
              <a:gd name="connsiteY7-104" fmla="*/ 1232918 h 1588660"/>
              <a:gd name="connsiteX8-105" fmla="*/ 0 w 1734105"/>
              <a:gd name="connsiteY8-106" fmla="*/ 576230 h 1588660"/>
              <a:gd name="connsiteX9" fmla="*/ 2959 w 1734105"/>
              <a:gd name="connsiteY9" fmla="*/ 320232 h 1588660"/>
              <a:gd name="connsiteX0-107" fmla="*/ 3 w 1731149"/>
              <a:gd name="connsiteY0-108" fmla="*/ 320232 h 1588660"/>
              <a:gd name="connsiteX1-109" fmla="*/ 556337 w 1731149"/>
              <a:gd name="connsiteY1-110" fmla="*/ 318779 h 1588660"/>
              <a:gd name="connsiteX2-111" fmla="*/ 850999 w 1731149"/>
              <a:gd name="connsiteY2-112" fmla="*/ 59821 h 1588660"/>
              <a:gd name="connsiteX3-113" fmla="*/ 1004879 w 1731149"/>
              <a:gd name="connsiteY3-114" fmla="*/ 0 h 1588660"/>
              <a:gd name="connsiteX4-115" fmla="*/ 1731149 w 1731149"/>
              <a:gd name="connsiteY4-116" fmla="*/ 776575 h 1588660"/>
              <a:gd name="connsiteX5-117" fmla="*/ 892428 w 1731149"/>
              <a:gd name="connsiteY5-118" fmla="*/ 1588660 h 1588660"/>
              <a:gd name="connsiteX6-119" fmla="*/ 892428 w 1731149"/>
              <a:gd name="connsiteY6-120" fmla="*/ 1232918 h 1588660"/>
              <a:gd name="connsiteX7-121" fmla="*/ 3 w 1731149"/>
              <a:gd name="connsiteY7-122" fmla="*/ 1232918 h 1588660"/>
              <a:gd name="connsiteX8-123" fmla="*/ 275211 w 1731149"/>
              <a:gd name="connsiteY8-124" fmla="*/ 617659 h 1588660"/>
              <a:gd name="connsiteX9-125" fmla="*/ 3 w 1731149"/>
              <a:gd name="connsiteY9-126" fmla="*/ 320232 h 1588660"/>
              <a:gd name="connsiteX0-127" fmla="*/ 3 w 1731149"/>
              <a:gd name="connsiteY0-128" fmla="*/ 320232 h 1588660"/>
              <a:gd name="connsiteX1-129" fmla="*/ 556337 w 1731149"/>
              <a:gd name="connsiteY1-130" fmla="*/ 318779 h 1588660"/>
              <a:gd name="connsiteX2-131" fmla="*/ 850999 w 1731149"/>
              <a:gd name="connsiteY2-132" fmla="*/ 59821 h 1588660"/>
              <a:gd name="connsiteX3-133" fmla="*/ 1004879 w 1731149"/>
              <a:gd name="connsiteY3-134" fmla="*/ 0 h 1588660"/>
              <a:gd name="connsiteX4-135" fmla="*/ 1731149 w 1731149"/>
              <a:gd name="connsiteY4-136" fmla="*/ 776575 h 1588660"/>
              <a:gd name="connsiteX5-137" fmla="*/ 892428 w 1731149"/>
              <a:gd name="connsiteY5-138" fmla="*/ 1588660 h 1588660"/>
              <a:gd name="connsiteX6-139" fmla="*/ 892428 w 1731149"/>
              <a:gd name="connsiteY6-140" fmla="*/ 1232918 h 1588660"/>
              <a:gd name="connsiteX7-141" fmla="*/ 3 w 1731149"/>
              <a:gd name="connsiteY7-142" fmla="*/ 1232918 h 1588660"/>
              <a:gd name="connsiteX8-143" fmla="*/ 275211 w 1731149"/>
              <a:gd name="connsiteY8-144" fmla="*/ 617659 h 1588660"/>
              <a:gd name="connsiteX9-145" fmla="*/ 3 w 1731149"/>
              <a:gd name="connsiteY9-146" fmla="*/ 320232 h 1588660"/>
              <a:gd name="connsiteX0-147" fmla="*/ 5 w 1731151"/>
              <a:gd name="connsiteY0-148" fmla="*/ 320232 h 1588660"/>
              <a:gd name="connsiteX1-149" fmla="*/ 556339 w 1731151"/>
              <a:gd name="connsiteY1-150" fmla="*/ 318779 h 1588660"/>
              <a:gd name="connsiteX2-151" fmla="*/ 851001 w 1731151"/>
              <a:gd name="connsiteY2-152" fmla="*/ 59821 h 1588660"/>
              <a:gd name="connsiteX3-153" fmla="*/ 1004881 w 1731151"/>
              <a:gd name="connsiteY3-154" fmla="*/ 0 h 1588660"/>
              <a:gd name="connsiteX4-155" fmla="*/ 1731151 w 1731151"/>
              <a:gd name="connsiteY4-156" fmla="*/ 776575 h 1588660"/>
              <a:gd name="connsiteX5-157" fmla="*/ 892430 w 1731151"/>
              <a:gd name="connsiteY5-158" fmla="*/ 1588660 h 1588660"/>
              <a:gd name="connsiteX6-159" fmla="*/ 892430 w 1731151"/>
              <a:gd name="connsiteY6-160" fmla="*/ 1232918 h 1588660"/>
              <a:gd name="connsiteX7-161" fmla="*/ 5 w 1731151"/>
              <a:gd name="connsiteY7-162" fmla="*/ 1232918 h 1588660"/>
              <a:gd name="connsiteX8-163" fmla="*/ 275213 w 1731151"/>
              <a:gd name="connsiteY8-164" fmla="*/ 617659 h 1588660"/>
              <a:gd name="connsiteX9-165" fmla="*/ 5 w 1731151"/>
              <a:gd name="connsiteY9-166" fmla="*/ 320232 h 1588660"/>
              <a:gd name="connsiteX0-167" fmla="*/ 5 w 1731151"/>
              <a:gd name="connsiteY0-168" fmla="*/ 320232 h 1588660"/>
              <a:gd name="connsiteX1-169" fmla="*/ 556339 w 1731151"/>
              <a:gd name="connsiteY1-170" fmla="*/ 318779 h 1588660"/>
              <a:gd name="connsiteX2-171" fmla="*/ 851001 w 1731151"/>
              <a:gd name="connsiteY2-172" fmla="*/ 59821 h 1588660"/>
              <a:gd name="connsiteX3-173" fmla="*/ 1004881 w 1731151"/>
              <a:gd name="connsiteY3-174" fmla="*/ 0 h 1588660"/>
              <a:gd name="connsiteX4-175" fmla="*/ 1731151 w 1731151"/>
              <a:gd name="connsiteY4-176" fmla="*/ 776575 h 1588660"/>
              <a:gd name="connsiteX5-177" fmla="*/ 892430 w 1731151"/>
              <a:gd name="connsiteY5-178" fmla="*/ 1588660 h 1588660"/>
              <a:gd name="connsiteX6-179" fmla="*/ 892430 w 1731151"/>
              <a:gd name="connsiteY6-180" fmla="*/ 1232918 h 1588660"/>
              <a:gd name="connsiteX7-181" fmla="*/ 5 w 1731151"/>
              <a:gd name="connsiteY7-182" fmla="*/ 1232918 h 1588660"/>
              <a:gd name="connsiteX8-183" fmla="*/ 275213 w 1731151"/>
              <a:gd name="connsiteY8-184" fmla="*/ 617659 h 1588660"/>
              <a:gd name="connsiteX9-185" fmla="*/ 5 w 1731151"/>
              <a:gd name="connsiteY9-186" fmla="*/ 320232 h 1588660"/>
              <a:gd name="connsiteX0-187" fmla="*/ 3 w 1731149"/>
              <a:gd name="connsiteY0-188" fmla="*/ 320232 h 1588660"/>
              <a:gd name="connsiteX1-189" fmla="*/ 556337 w 1731149"/>
              <a:gd name="connsiteY1-190" fmla="*/ 318779 h 1588660"/>
              <a:gd name="connsiteX2-191" fmla="*/ 850999 w 1731149"/>
              <a:gd name="connsiteY2-192" fmla="*/ 59821 h 1588660"/>
              <a:gd name="connsiteX3-193" fmla="*/ 1004879 w 1731149"/>
              <a:gd name="connsiteY3-194" fmla="*/ 0 h 1588660"/>
              <a:gd name="connsiteX4-195" fmla="*/ 1731149 w 1731149"/>
              <a:gd name="connsiteY4-196" fmla="*/ 776575 h 1588660"/>
              <a:gd name="connsiteX5-197" fmla="*/ 892428 w 1731149"/>
              <a:gd name="connsiteY5-198" fmla="*/ 1588660 h 1588660"/>
              <a:gd name="connsiteX6-199" fmla="*/ 892428 w 1731149"/>
              <a:gd name="connsiteY6-200" fmla="*/ 1232918 h 1588660"/>
              <a:gd name="connsiteX7-201" fmla="*/ 3 w 1731149"/>
              <a:gd name="connsiteY7-202" fmla="*/ 1232918 h 1588660"/>
              <a:gd name="connsiteX8-203" fmla="*/ 275211 w 1731149"/>
              <a:gd name="connsiteY8-204" fmla="*/ 617659 h 1588660"/>
              <a:gd name="connsiteX9-205" fmla="*/ 3 w 1731149"/>
              <a:gd name="connsiteY9-206" fmla="*/ 320232 h 1588660"/>
              <a:gd name="connsiteX0-207" fmla="*/ 0 w 1731146"/>
              <a:gd name="connsiteY0-208" fmla="*/ 320232 h 1588660"/>
              <a:gd name="connsiteX1-209" fmla="*/ 556334 w 1731146"/>
              <a:gd name="connsiteY1-210" fmla="*/ 318779 h 1588660"/>
              <a:gd name="connsiteX2-211" fmla="*/ 850996 w 1731146"/>
              <a:gd name="connsiteY2-212" fmla="*/ 59821 h 1588660"/>
              <a:gd name="connsiteX3-213" fmla="*/ 1004876 w 1731146"/>
              <a:gd name="connsiteY3-214" fmla="*/ 0 h 1588660"/>
              <a:gd name="connsiteX4-215" fmla="*/ 1731146 w 1731146"/>
              <a:gd name="connsiteY4-216" fmla="*/ 776575 h 1588660"/>
              <a:gd name="connsiteX5-217" fmla="*/ 892425 w 1731146"/>
              <a:gd name="connsiteY5-218" fmla="*/ 1588660 h 1588660"/>
              <a:gd name="connsiteX6-219" fmla="*/ 892425 w 1731146"/>
              <a:gd name="connsiteY6-220" fmla="*/ 1232918 h 1588660"/>
              <a:gd name="connsiteX7-221" fmla="*/ 0 w 1731146"/>
              <a:gd name="connsiteY7-222" fmla="*/ 1232918 h 1588660"/>
              <a:gd name="connsiteX8-223" fmla="*/ 275208 w 1731146"/>
              <a:gd name="connsiteY8-224" fmla="*/ 617659 h 1588660"/>
              <a:gd name="connsiteX9-225" fmla="*/ 0 w 1731146"/>
              <a:gd name="connsiteY9-226" fmla="*/ 320232 h 1588660"/>
              <a:gd name="connsiteX0-227" fmla="*/ 0 w 1731146"/>
              <a:gd name="connsiteY0-228" fmla="*/ 320232 h 1588660"/>
              <a:gd name="connsiteX1-229" fmla="*/ 556334 w 1731146"/>
              <a:gd name="connsiteY1-230" fmla="*/ 318779 h 1588660"/>
              <a:gd name="connsiteX2-231" fmla="*/ 850996 w 1731146"/>
              <a:gd name="connsiteY2-232" fmla="*/ 59821 h 1588660"/>
              <a:gd name="connsiteX3-233" fmla="*/ 1004876 w 1731146"/>
              <a:gd name="connsiteY3-234" fmla="*/ 0 h 1588660"/>
              <a:gd name="connsiteX4-235" fmla="*/ 1731146 w 1731146"/>
              <a:gd name="connsiteY4-236" fmla="*/ 776575 h 1588660"/>
              <a:gd name="connsiteX5-237" fmla="*/ 892425 w 1731146"/>
              <a:gd name="connsiteY5-238" fmla="*/ 1588660 h 1588660"/>
              <a:gd name="connsiteX6-239" fmla="*/ 892425 w 1731146"/>
              <a:gd name="connsiteY6-240" fmla="*/ 1232918 h 1588660"/>
              <a:gd name="connsiteX7-241" fmla="*/ 0 w 1731146"/>
              <a:gd name="connsiteY7-242" fmla="*/ 1232918 h 1588660"/>
              <a:gd name="connsiteX8-243" fmla="*/ 275208 w 1731146"/>
              <a:gd name="connsiteY8-244" fmla="*/ 617659 h 1588660"/>
              <a:gd name="connsiteX9-245" fmla="*/ 0 w 1731146"/>
              <a:gd name="connsiteY9-246" fmla="*/ 320232 h 1588660"/>
              <a:gd name="connsiteX0-247" fmla="*/ 0 w 1731146"/>
              <a:gd name="connsiteY0-248" fmla="*/ 320232 h 1588660"/>
              <a:gd name="connsiteX1-249" fmla="*/ 556334 w 1731146"/>
              <a:gd name="connsiteY1-250" fmla="*/ 318779 h 1588660"/>
              <a:gd name="connsiteX2-251" fmla="*/ 850996 w 1731146"/>
              <a:gd name="connsiteY2-252" fmla="*/ 59821 h 1588660"/>
              <a:gd name="connsiteX3-253" fmla="*/ 1004876 w 1731146"/>
              <a:gd name="connsiteY3-254" fmla="*/ 0 h 1588660"/>
              <a:gd name="connsiteX4-255" fmla="*/ 1731146 w 1731146"/>
              <a:gd name="connsiteY4-256" fmla="*/ 776575 h 1588660"/>
              <a:gd name="connsiteX5-257" fmla="*/ 892425 w 1731146"/>
              <a:gd name="connsiteY5-258" fmla="*/ 1588660 h 1588660"/>
              <a:gd name="connsiteX6-259" fmla="*/ 892425 w 1731146"/>
              <a:gd name="connsiteY6-260" fmla="*/ 1232918 h 1588660"/>
              <a:gd name="connsiteX7-261" fmla="*/ 0 w 1731146"/>
              <a:gd name="connsiteY7-262" fmla="*/ 1232918 h 1588660"/>
              <a:gd name="connsiteX8-263" fmla="*/ 275208 w 1731146"/>
              <a:gd name="connsiteY8-264" fmla="*/ 617659 h 1588660"/>
              <a:gd name="connsiteX9-265" fmla="*/ 0 w 1731146"/>
              <a:gd name="connsiteY9-266" fmla="*/ 320232 h 1588660"/>
              <a:gd name="connsiteX0-267" fmla="*/ 0 w 1731146"/>
              <a:gd name="connsiteY0-268" fmla="*/ 320232 h 1588660"/>
              <a:gd name="connsiteX1-269" fmla="*/ 556334 w 1731146"/>
              <a:gd name="connsiteY1-270" fmla="*/ 318779 h 1588660"/>
              <a:gd name="connsiteX2-271" fmla="*/ 850996 w 1731146"/>
              <a:gd name="connsiteY2-272" fmla="*/ 59821 h 1588660"/>
              <a:gd name="connsiteX3-273" fmla="*/ 1004876 w 1731146"/>
              <a:gd name="connsiteY3-274" fmla="*/ 0 h 1588660"/>
              <a:gd name="connsiteX4-275" fmla="*/ 1731146 w 1731146"/>
              <a:gd name="connsiteY4-276" fmla="*/ 776575 h 1588660"/>
              <a:gd name="connsiteX5-277" fmla="*/ 892425 w 1731146"/>
              <a:gd name="connsiteY5-278" fmla="*/ 1588660 h 1588660"/>
              <a:gd name="connsiteX6-279" fmla="*/ 892425 w 1731146"/>
              <a:gd name="connsiteY6-280" fmla="*/ 1232918 h 1588660"/>
              <a:gd name="connsiteX7-281" fmla="*/ 0 w 1731146"/>
              <a:gd name="connsiteY7-282" fmla="*/ 1232918 h 1588660"/>
              <a:gd name="connsiteX8-283" fmla="*/ 281126 w 1731146"/>
              <a:gd name="connsiteY8-284" fmla="*/ 620619 h 1588660"/>
              <a:gd name="connsiteX9-285" fmla="*/ 0 w 1731146"/>
              <a:gd name="connsiteY9-286" fmla="*/ 320232 h 1588660"/>
              <a:gd name="connsiteX0-287" fmla="*/ 0 w 1731146"/>
              <a:gd name="connsiteY0-288" fmla="*/ 320232 h 1588660"/>
              <a:gd name="connsiteX1-289" fmla="*/ 556334 w 1731146"/>
              <a:gd name="connsiteY1-290" fmla="*/ 318779 h 1588660"/>
              <a:gd name="connsiteX2-291" fmla="*/ 850996 w 1731146"/>
              <a:gd name="connsiteY2-292" fmla="*/ 59821 h 1588660"/>
              <a:gd name="connsiteX3-293" fmla="*/ 1004876 w 1731146"/>
              <a:gd name="connsiteY3-294" fmla="*/ 0 h 1588660"/>
              <a:gd name="connsiteX4-295" fmla="*/ 1731146 w 1731146"/>
              <a:gd name="connsiteY4-296" fmla="*/ 776575 h 1588660"/>
              <a:gd name="connsiteX5-297" fmla="*/ 892425 w 1731146"/>
              <a:gd name="connsiteY5-298" fmla="*/ 1588660 h 1588660"/>
              <a:gd name="connsiteX6-299" fmla="*/ 892425 w 1731146"/>
              <a:gd name="connsiteY6-300" fmla="*/ 1232918 h 1588660"/>
              <a:gd name="connsiteX7-301" fmla="*/ 0 w 1731146"/>
              <a:gd name="connsiteY7-302" fmla="*/ 1232918 h 1588660"/>
              <a:gd name="connsiteX8-303" fmla="*/ 136124 w 1731146"/>
              <a:gd name="connsiteY8-304" fmla="*/ 922459 h 1588660"/>
              <a:gd name="connsiteX9-305" fmla="*/ 281126 w 1731146"/>
              <a:gd name="connsiteY9-306" fmla="*/ 620619 h 1588660"/>
              <a:gd name="connsiteX10" fmla="*/ 0 w 1731146"/>
              <a:gd name="connsiteY10" fmla="*/ 320232 h 1588660"/>
              <a:gd name="connsiteX0-307" fmla="*/ 0 w 1731146"/>
              <a:gd name="connsiteY0-308" fmla="*/ 320232 h 1588660"/>
              <a:gd name="connsiteX1-309" fmla="*/ 556334 w 1731146"/>
              <a:gd name="connsiteY1-310" fmla="*/ 318779 h 1588660"/>
              <a:gd name="connsiteX2-311" fmla="*/ 850996 w 1731146"/>
              <a:gd name="connsiteY2-312" fmla="*/ 59821 h 1588660"/>
              <a:gd name="connsiteX3-313" fmla="*/ 1004876 w 1731146"/>
              <a:gd name="connsiteY3-314" fmla="*/ 0 h 1588660"/>
              <a:gd name="connsiteX4-315" fmla="*/ 1731146 w 1731146"/>
              <a:gd name="connsiteY4-316" fmla="*/ 776575 h 1588660"/>
              <a:gd name="connsiteX5-317" fmla="*/ 892425 w 1731146"/>
              <a:gd name="connsiteY5-318" fmla="*/ 1588660 h 1588660"/>
              <a:gd name="connsiteX6-319" fmla="*/ 892425 w 1731146"/>
              <a:gd name="connsiteY6-320" fmla="*/ 1232918 h 1588660"/>
              <a:gd name="connsiteX7-321" fmla="*/ 0 w 1731146"/>
              <a:gd name="connsiteY7-322" fmla="*/ 1232918 h 1588660"/>
              <a:gd name="connsiteX8-323" fmla="*/ 266330 w 1731146"/>
              <a:gd name="connsiteY8-324" fmla="*/ 955011 h 1588660"/>
              <a:gd name="connsiteX9-325" fmla="*/ 281126 w 1731146"/>
              <a:gd name="connsiteY9-326" fmla="*/ 620619 h 1588660"/>
              <a:gd name="connsiteX10-327" fmla="*/ 0 w 1731146"/>
              <a:gd name="connsiteY10-328" fmla="*/ 320232 h 1588660"/>
              <a:gd name="connsiteX0-329" fmla="*/ 0 w 1731146"/>
              <a:gd name="connsiteY0-330" fmla="*/ 320232 h 1588660"/>
              <a:gd name="connsiteX1-331" fmla="*/ 556334 w 1731146"/>
              <a:gd name="connsiteY1-332" fmla="*/ 318779 h 1588660"/>
              <a:gd name="connsiteX2-333" fmla="*/ 850996 w 1731146"/>
              <a:gd name="connsiteY2-334" fmla="*/ 59821 h 1588660"/>
              <a:gd name="connsiteX3-335" fmla="*/ 1004876 w 1731146"/>
              <a:gd name="connsiteY3-336" fmla="*/ 0 h 1588660"/>
              <a:gd name="connsiteX4-337" fmla="*/ 1731146 w 1731146"/>
              <a:gd name="connsiteY4-338" fmla="*/ 776575 h 1588660"/>
              <a:gd name="connsiteX5-339" fmla="*/ 892425 w 1731146"/>
              <a:gd name="connsiteY5-340" fmla="*/ 1588660 h 1588660"/>
              <a:gd name="connsiteX6-341" fmla="*/ 892425 w 1731146"/>
              <a:gd name="connsiteY6-342" fmla="*/ 1232918 h 1588660"/>
              <a:gd name="connsiteX7-343" fmla="*/ 582967 w 1731146"/>
              <a:gd name="connsiteY7-344" fmla="*/ 1233178 h 1588660"/>
              <a:gd name="connsiteX8-345" fmla="*/ 0 w 1731146"/>
              <a:gd name="connsiteY8-346" fmla="*/ 1232918 h 1588660"/>
              <a:gd name="connsiteX9-347" fmla="*/ 266330 w 1731146"/>
              <a:gd name="connsiteY9-348" fmla="*/ 955011 h 1588660"/>
              <a:gd name="connsiteX10-349" fmla="*/ 281126 w 1731146"/>
              <a:gd name="connsiteY10-350" fmla="*/ 620619 h 1588660"/>
              <a:gd name="connsiteX11" fmla="*/ 0 w 1731146"/>
              <a:gd name="connsiteY11" fmla="*/ 320232 h 1588660"/>
              <a:gd name="connsiteX0-351" fmla="*/ 0 w 1731146"/>
              <a:gd name="connsiteY0-352" fmla="*/ 320232 h 1588660"/>
              <a:gd name="connsiteX1-353" fmla="*/ 556334 w 1731146"/>
              <a:gd name="connsiteY1-354" fmla="*/ 318779 h 1588660"/>
              <a:gd name="connsiteX2-355" fmla="*/ 850996 w 1731146"/>
              <a:gd name="connsiteY2-356" fmla="*/ 59821 h 1588660"/>
              <a:gd name="connsiteX3-357" fmla="*/ 1004876 w 1731146"/>
              <a:gd name="connsiteY3-358" fmla="*/ 0 h 1588660"/>
              <a:gd name="connsiteX4-359" fmla="*/ 1731146 w 1731146"/>
              <a:gd name="connsiteY4-360" fmla="*/ 776575 h 1588660"/>
              <a:gd name="connsiteX5-361" fmla="*/ 892425 w 1731146"/>
              <a:gd name="connsiteY5-362" fmla="*/ 1588660 h 1588660"/>
              <a:gd name="connsiteX6-363" fmla="*/ 853956 w 1731146"/>
              <a:gd name="connsiteY6-364" fmla="*/ 1460778 h 1588660"/>
              <a:gd name="connsiteX7-365" fmla="*/ 582967 w 1731146"/>
              <a:gd name="connsiteY7-366" fmla="*/ 1233178 h 1588660"/>
              <a:gd name="connsiteX8-367" fmla="*/ 0 w 1731146"/>
              <a:gd name="connsiteY8-368" fmla="*/ 1232918 h 1588660"/>
              <a:gd name="connsiteX9-369" fmla="*/ 266330 w 1731146"/>
              <a:gd name="connsiteY9-370" fmla="*/ 955011 h 1588660"/>
              <a:gd name="connsiteX10-371" fmla="*/ 281126 w 1731146"/>
              <a:gd name="connsiteY10-372" fmla="*/ 620619 h 1588660"/>
              <a:gd name="connsiteX11-373" fmla="*/ 0 w 1731146"/>
              <a:gd name="connsiteY11-374" fmla="*/ 320232 h 1588660"/>
              <a:gd name="connsiteX0-375" fmla="*/ 0 w 1731146"/>
              <a:gd name="connsiteY0-376" fmla="*/ 320232 h 1517638"/>
              <a:gd name="connsiteX1-377" fmla="*/ 556334 w 1731146"/>
              <a:gd name="connsiteY1-378" fmla="*/ 318779 h 1517638"/>
              <a:gd name="connsiteX2-379" fmla="*/ 850996 w 1731146"/>
              <a:gd name="connsiteY2-380" fmla="*/ 59821 h 1517638"/>
              <a:gd name="connsiteX3-381" fmla="*/ 1004876 w 1731146"/>
              <a:gd name="connsiteY3-382" fmla="*/ 0 h 1517638"/>
              <a:gd name="connsiteX4-383" fmla="*/ 1731146 w 1731146"/>
              <a:gd name="connsiteY4-384" fmla="*/ 776575 h 1517638"/>
              <a:gd name="connsiteX5-385" fmla="*/ 1010794 w 1731146"/>
              <a:gd name="connsiteY5-386" fmla="*/ 1517638 h 1517638"/>
              <a:gd name="connsiteX6-387" fmla="*/ 853956 w 1731146"/>
              <a:gd name="connsiteY6-388" fmla="*/ 1460778 h 1517638"/>
              <a:gd name="connsiteX7-389" fmla="*/ 582967 w 1731146"/>
              <a:gd name="connsiteY7-390" fmla="*/ 1233178 h 1517638"/>
              <a:gd name="connsiteX8-391" fmla="*/ 0 w 1731146"/>
              <a:gd name="connsiteY8-392" fmla="*/ 1232918 h 1517638"/>
              <a:gd name="connsiteX9-393" fmla="*/ 266330 w 1731146"/>
              <a:gd name="connsiteY9-394" fmla="*/ 955011 h 1517638"/>
              <a:gd name="connsiteX10-395" fmla="*/ 281126 w 1731146"/>
              <a:gd name="connsiteY10-396" fmla="*/ 620619 h 1517638"/>
              <a:gd name="connsiteX11-397" fmla="*/ 0 w 1731146"/>
              <a:gd name="connsiteY11-398" fmla="*/ 320232 h 1517638"/>
              <a:gd name="connsiteX0-399" fmla="*/ 0 w 1589104"/>
              <a:gd name="connsiteY0-400" fmla="*/ 320232 h 1517638"/>
              <a:gd name="connsiteX1-401" fmla="*/ 556334 w 1589104"/>
              <a:gd name="connsiteY1-402" fmla="*/ 318779 h 1517638"/>
              <a:gd name="connsiteX2-403" fmla="*/ 850996 w 1589104"/>
              <a:gd name="connsiteY2-404" fmla="*/ 59821 h 1517638"/>
              <a:gd name="connsiteX3-405" fmla="*/ 1004876 w 1589104"/>
              <a:gd name="connsiteY3-406" fmla="*/ 0 h 1517638"/>
              <a:gd name="connsiteX4-407" fmla="*/ 1589104 w 1589104"/>
              <a:gd name="connsiteY4-408" fmla="*/ 936373 h 1517638"/>
              <a:gd name="connsiteX5-409" fmla="*/ 1010794 w 1589104"/>
              <a:gd name="connsiteY5-410" fmla="*/ 1517638 h 1517638"/>
              <a:gd name="connsiteX6-411" fmla="*/ 853956 w 1589104"/>
              <a:gd name="connsiteY6-412" fmla="*/ 1460778 h 1517638"/>
              <a:gd name="connsiteX7-413" fmla="*/ 582967 w 1589104"/>
              <a:gd name="connsiteY7-414" fmla="*/ 1233178 h 1517638"/>
              <a:gd name="connsiteX8-415" fmla="*/ 0 w 1589104"/>
              <a:gd name="connsiteY8-416" fmla="*/ 1232918 h 1517638"/>
              <a:gd name="connsiteX9-417" fmla="*/ 266330 w 1589104"/>
              <a:gd name="connsiteY9-418" fmla="*/ 955011 h 1517638"/>
              <a:gd name="connsiteX10-419" fmla="*/ 281126 w 1589104"/>
              <a:gd name="connsiteY10-420" fmla="*/ 620619 h 1517638"/>
              <a:gd name="connsiteX11-421" fmla="*/ 0 w 1589104"/>
              <a:gd name="connsiteY11-422" fmla="*/ 320232 h 1517638"/>
              <a:gd name="connsiteX0-423" fmla="*/ 0 w 1589104"/>
              <a:gd name="connsiteY0-424" fmla="*/ 320232 h 1517638"/>
              <a:gd name="connsiteX1-425" fmla="*/ 556334 w 1589104"/>
              <a:gd name="connsiteY1-426" fmla="*/ 318779 h 1517638"/>
              <a:gd name="connsiteX2-427" fmla="*/ 850996 w 1589104"/>
              <a:gd name="connsiteY2-428" fmla="*/ 59821 h 1517638"/>
              <a:gd name="connsiteX3-429" fmla="*/ 1004876 w 1589104"/>
              <a:gd name="connsiteY3-430" fmla="*/ 0 h 1517638"/>
              <a:gd name="connsiteX4-431" fmla="*/ 1373080 w 1589104"/>
              <a:gd name="connsiteY4-432" fmla="*/ 591026 h 1517638"/>
              <a:gd name="connsiteX5-433" fmla="*/ 1589104 w 1589104"/>
              <a:gd name="connsiteY5-434" fmla="*/ 936373 h 1517638"/>
              <a:gd name="connsiteX6-435" fmla="*/ 1010794 w 1589104"/>
              <a:gd name="connsiteY6-436" fmla="*/ 1517638 h 1517638"/>
              <a:gd name="connsiteX7-437" fmla="*/ 853956 w 1589104"/>
              <a:gd name="connsiteY7-438" fmla="*/ 1460778 h 1517638"/>
              <a:gd name="connsiteX8-439" fmla="*/ 582967 w 1589104"/>
              <a:gd name="connsiteY8-440" fmla="*/ 1233178 h 1517638"/>
              <a:gd name="connsiteX9-441" fmla="*/ 0 w 1589104"/>
              <a:gd name="connsiteY9-442" fmla="*/ 1232918 h 1517638"/>
              <a:gd name="connsiteX10-443" fmla="*/ 266330 w 1589104"/>
              <a:gd name="connsiteY10-444" fmla="*/ 955011 h 1517638"/>
              <a:gd name="connsiteX11-445" fmla="*/ 281126 w 1589104"/>
              <a:gd name="connsiteY11-446" fmla="*/ 620619 h 1517638"/>
              <a:gd name="connsiteX12" fmla="*/ 0 w 1589104"/>
              <a:gd name="connsiteY12" fmla="*/ 320232 h 1517638"/>
              <a:gd name="connsiteX0-447" fmla="*/ 0 w 1589104"/>
              <a:gd name="connsiteY0-448" fmla="*/ 320232 h 1517638"/>
              <a:gd name="connsiteX1-449" fmla="*/ 556334 w 1589104"/>
              <a:gd name="connsiteY1-450" fmla="*/ 318779 h 1517638"/>
              <a:gd name="connsiteX2-451" fmla="*/ 850996 w 1589104"/>
              <a:gd name="connsiteY2-452" fmla="*/ 59821 h 1517638"/>
              <a:gd name="connsiteX3-453" fmla="*/ 1004876 w 1589104"/>
              <a:gd name="connsiteY3-454" fmla="*/ 0 h 1517638"/>
              <a:gd name="connsiteX4-455" fmla="*/ 1583185 w 1589104"/>
              <a:gd name="connsiteY4-456" fmla="*/ 596945 h 1517638"/>
              <a:gd name="connsiteX5-457" fmla="*/ 1589104 w 1589104"/>
              <a:gd name="connsiteY5-458" fmla="*/ 936373 h 1517638"/>
              <a:gd name="connsiteX6-459" fmla="*/ 1010794 w 1589104"/>
              <a:gd name="connsiteY6-460" fmla="*/ 1517638 h 1517638"/>
              <a:gd name="connsiteX7-461" fmla="*/ 853956 w 1589104"/>
              <a:gd name="connsiteY7-462" fmla="*/ 1460778 h 1517638"/>
              <a:gd name="connsiteX8-463" fmla="*/ 582967 w 1589104"/>
              <a:gd name="connsiteY8-464" fmla="*/ 1233178 h 1517638"/>
              <a:gd name="connsiteX9-465" fmla="*/ 0 w 1589104"/>
              <a:gd name="connsiteY9-466" fmla="*/ 1232918 h 1517638"/>
              <a:gd name="connsiteX10-467" fmla="*/ 266330 w 1589104"/>
              <a:gd name="connsiteY10-468" fmla="*/ 955011 h 1517638"/>
              <a:gd name="connsiteX11-469" fmla="*/ 281126 w 1589104"/>
              <a:gd name="connsiteY11-470" fmla="*/ 620619 h 1517638"/>
              <a:gd name="connsiteX12-471" fmla="*/ 0 w 1589104"/>
              <a:gd name="connsiteY12-472" fmla="*/ 320232 h 1517638"/>
              <a:gd name="connsiteX0-473" fmla="*/ 0 w 1592063"/>
              <a:gd name="connsiteY0-474" fmla="*/ 320232 h 1517638"/>
              <a:gd name="connsiteX1-475" fmla="*/ 556334 w 1592063"/>
              <a:gd name="connsiteY1-476" fmla="*/ 318779 h 1517638"/>
              <a:gd name="connsiteX2-477" fmla="*/ 850996 w 1592063"/>
              <a:gd name="connsiteY2-478" fmla="*/ 59821 h 1517638"/>
              <a:gd name="connsiteX3-479" fmla="*/ 1004876 w 1592063"/>
              <a:gd name="connsiteY3-480" fmla="*/ 0 h 1517638"/>
              <a:gd name="connsiteX4-481" fmla="*/ 1583185 w 1592063"/>
              <a:gd name="connsiteY4-482" fmla="*/ 596945 h 1517638"/>
              <a:gd name="connsiteX5-483" fmla="*/ 1592063 w 1592063"/>
              <a:gd name="connsiteY5-484" fmla="*/ 942292 h 1517638"/>
              <a:gd name="connsiteX6-485" fmla="*/ 1010794 w 1592063"/>
              <a:gd name="connsiteY6-486" fmla="*/ 1517638 h 1517638"/>
              <a:gd name="connsiteX7-487" fmla="*/ 853956 w 1592063"/>
              <a:gd name="connsiteY7-488" fmla="*/ 1460778 h 1517638"/>
              <a:gd name="connsiteX8-489" fmla="*/ 582967 w 1592063"/>
              <a:gd name="connsiteY8-490" fmla="*/ 1233178 h 1517638"/>
              <a:gd name="connsiteX9-491" fmla="*/ 0 w 1592063"/>
              <a:gd name="connsiteY9-492" fmla="*/ 1232918 h 1517638"/>
              <a:gd name="connsiteX10-493" fmla="*/ 266330 w 1592063"/>
              <a:gd name="connsiteY10-494" fmla="*/ 955011 h 1517638"/>
              <a:gd name="connsiteX11-495" fmla="*/ 281126 w 1592063"/>
              <a:gd name="connsiteY11-496" fmla="*/ 620619 h 1517638"/>
              <a:gd name="connsiteX12-497" fmla="*/ 0 w 1592063"/>
              <a:gd name="connsiteY12-498" fmla="*/ 320232 h 1517638"/>
              <a:gd name="connsiteX0-499" fmla="*/ 0 w 1589104"/>
              <a:gd name="connsiteY0-500" fmla="*/ 320232 h 1517638"/>
              <a:gd name="connsiteX1-501" fmla="*/ 556334 w 1589104"/>
              <a:gd name="connsiteY1-502" fmla="*/ 318779 h 1517638"/>
              <a:gd name="connsiteX2-503" fmla="*/ 850996 w 1589104"/>
              <a:gd name="connsiteY2-504" fmla="*/ 59821 h 1517638"/>
              <a:gd name="connsiteX3-505" fmla="*/ 1004876 w 1589104"/>
              <a:gd name="connsiteY3-506" fmla="*/ 0 h 1517638"/>
              <a:gd name="connsiteX4-507" fmla="*/ 1583185 w 1589104"/>
              <a:gd name="connsiteY4-508" fmla="*/ 596945 h 1517638"/>
              <a:gd name="connsiteX5-509" fmla="*/ 1589104 w 1589104"/>
              <a:gd name="connsiteY5-510" fmla="*/ 948210 h 1517638"/>
              <a:gd name="connsiteX6-511" fmla="*/ 1010794 w 1589104"/>
              <a:gd name="connsiteY6-512" fmla="*/ 1517638 h 1517638"/>
              <a:gd name="connsiteX7-513" fmla="*/ 853956 w 1589104"/>
              <a:gd name="connsiteY7-514" fmla="*/ 1460778 h 1517638"/>
              <a:gd name="connsiteX8-515" fmla="*/ 582967 w 1589104"/>
              <a:gd name="connsiteY8-516" fmla="*/ 1233178 h 1517638"/>
              <a:gd name="connsiteX9-517" fmla="*/ 0 w 1589104"/>
              <a:gd name="connsiteY9-518" fmla="*/ 1232918 h 1517638"/>
              <a:gd name="connsiteX10-519" fmla="*/ 266330 w 1589104"/>
              <a:gd name="connsiteY10-520" fmla="*/ 955011 h 1517638"/>
              <a:gd name="connsiteX11-521" fmla="*/ 281126 w 1589104"/>
              <a:gd name="connsiteY11-522" fmla="*/ 620619 h 1517638"/>
              <a:gd name="connsiteX12-523" fmla="*/ 0 w 1589104"/>
              <a:gd name="connsiteY12-524" fmla="*/ 320232 h 1517638"/>
              <a:gd name="connsiteX0-525" fmla="*/ 0 w 1589104"/>
              <a:gd name="connsiteY0-526" fmla="*/ 320232 h 1514679"/>
              <a:gd name="connsiteX1-527" fmla="*/ 556334 w 1589104"/>
              <a:gd name="connsiteY1-528" fmla="*/ 318779 h 1514679"/>
              <a:gd name="connsiteX2-529" fmla="*/ 850996 w 1589104"/>
              <a:gd name="connsiteY2-530" fmla="*/ 59821 h 1514679"/>
              <a:gd name="connsiteX3-531" fmla="*/ 1004876 w 1589104"/>
              <a:gd name="connsiteY3-532" fmla="*/ 0 h 1514679"/>
              <a:gd name="connsiteX4-533" fmla="*/ 1583185 w 1589104"/>
              <a:gd name="connsiteY4-534" fmla="*/ 596945 h 1514679"/>
              <a:gd name="connsiteX5-535" fmla="*/ 1589104 w 1589104"/>
              <a:gd name="connsiteY5-536" fmla="*/ 948210 h 1514679"/>
              <a:gd name="connsiteX6-537" fmla="*/ 1013753 w 1589104"/>
              <a:gd name="connsiteY6-538" fmla="*/ 1514679 h 1514679"/>
              <a:gd name="connsiteX7-539" fmla="*/ 853956 w 1589104"/>
              <a:gd name="connsiteY7-540" fmla="*/ 1460778 h 1514679"/>
              <a:gd name="connsiteX8-541" fmla="*/ 582967 w 1589104"/>
              <a:gd name="connsiteY8-542" fmla="*/ 1233178 h 1514679"/>
              <a:gd name="connsiteX9-543" fmla="*/ 0 w 1589104"/>
              <a:gd name="connsiteY9-544" fmla="*/ 1232918 h 1514679"/>
              <a:gd name="connsiteX10-545" fmla="*/ 266330 w 1589104"/>
              <a:gd name="connsiteY10-546" fmla="*/ 955011 h 1514679"/>
              <a:gd name="connsiteX11-547" fmla="*/ 281126 w 1589104"/>
              <a:gd name="connsiteY11-548" fmla="*/ 620619 h 1514679"/>
              <a:gd name="connsiteX12-549" fmla="*/ 0 w 1589104"/>
              <a:gd name="connsiteY12-550" fmla="*/ 320232 h 1514679"/>
              <a:gd name="connsiteX0-551" fmla="*/ 0 w 1589104"/>
              <a:gd name="connsiteY0-552" fmla="*/ 320232 h 1514679"/>
              <a:gd name="connsiteX1-553" fmla="*/ 556334 w 1589104"/>
              <a:gd name="connsiteY1-554" fmla="*/ 318779 h 1514679"/>
              <a:gd name="connsiteX2-555" fmla="*/ 850996 w 1589104"/>
              <a:gd name="connsiteY2-556" fmla="*/ 59821 h 1514679"/>
              <a:gd name="connsiteX3-557" fmla="*/ 1004876 w 1589104"/>
              <a:gd name="connsiteY3-558" fmla="*/ 0 h 1514679"/>
              <a:gd name="connsiteX4-559" fmla="*/ 1583185 w 1589104"/>
              <a:gd name="connsiteY4-560" fmla="*/ 596945 h 1514679"/>
              <a:gd name="connsiteX5-561" fmla="*/ 1589104 w 1589104"/>
              <a:gd name="connsiteY5-562" fmla="*/ 948210 h 1514679"/>
              <a:gd name="connsiteX6-563" fmla="*/ 1013753 w 1589104"/>
              <a:gd name="connsiteY6-564" fmla="*/ 1514679 h 1514679"/>
              <a:gd name="connsiteX7-565" fmla="*/ 853956 w 1589104"/>
              <a:gd name="connsiteY7-566" fmla="*/ 1460778 h 1514679"/>
              <a:gd name="connsiteX8-567" fmla="*/ 582967 w 1589104"/>
              <a:gd name="connsiteY8-568" fmla="*/ 1233178 h 1514679"/>
              <a:gd name="connsiteX9-569" fmla="*/ 0 w 1589104"/>
              <a:gd name="connsiteY9-570" fmla="*/ 1232918 h 1514679"/>
              <a:gd name="connsiteX10-571" fmla="*/ 266330 w 1589104"/>
              <a:gd name="connsiteY10-572" fmla="*/ 955011 h 1514679"/>
              <a:gd name="connsiteX11-573" fmla="*/ 287045 w 1589104"/>
              <a:gd name="connsiteY11-574" fmla="*/ 611742 h 1514679"/>
              <a:gd name="connsiteX12-575" fmla="*/ 0 w 1589104"/>
              <a:gd name="connsiteY12-576" fmla="*/ 320232 h 1514679"/>
              <a:gd name="connsiteX0-577" fmla="*/ 0 w 1589104"/>
              <a:gd name="connsiteY0-578" fmla="*/ 320232 h 1514679"/>
              <a:gd name="connsiteX1-579" fmla="*/ 556334 w 1589104"/>
              <a:gd name="connsiteY1-580" fmla="*/ 318779 h 1514679"/>
              <a:gd name="connsiteX2-581" fmla="*/ 850996 w 1589104"/>
              <a:gd name="connsiteY2-582" fmla="*/ 59821 h 1514679"/>
              <a:gd name="connsiteX3-583" fmla="*/ 1004876 w 1589104"/>
              <a:gd name="connsiteY3-584" fmla="*/ 0 h 1514679"/>
              <a:gd name="connsiteX4-585" fmla="*/ 1583185 w 1589104"/>
              <a:gd name="connsiteY4-586" fmla="*/ 596945 h 1514679"/>
              <a:gd name="connsiteX5-587" fmla="*/ 1589104 w 1589104"/>
              <a:gd name="connsiteY5-588" fmla="*/ 948210 h 1514679"/>
              <a:gd name="connsiteX6-589" fmla="*/ 1013753 w 1589104"/>
              <a:gd name="connsiteY6-590" fmla="*/ 1514679 h 1514679"/>
              <a:gd name="connsiteX7-591" fmla="*/ 853956 w 1589104"/>
              <a:gd name="connsiteY7-592" fmla="*/ 1460778 h 1514679"/>
              <a:gd name="connsiteX8-593" fmla="*/ 582967 w 1589104"/>
              <a:gd name="connsiteY8-594" fmla="*/ 1233178 h 1514679"/>
              <a:gd name="connsiteX9-595" fmla="*/ 0 w 1589104"/>
              <a:gd name="connsiteY9-596" fmla="*/ 1232918 h 1514679"/>
              <a:gd name="connsiteX10-597" fmla="*/ 266330 w 1589104"/>
              <a:gd name="connsiteY10-598" fmla="*/ 955011 h 1514679"/>
              <a:gd name="connsiteX11-599" fmla="*/ 287045 w 1589104"/>
              <a:gd name="connsiteY11-600" fmla="*/ 611742 h 1514679"/>
              <a:gd name="connsiteX12-601" fmla="*/ 0 w 1589104"/>
              <a:gd name="connsiteY12-602" fmla="*/ 320232 h 1514679"/>
              <a:gd name="connsiteX0-603" fmla="*/ 0 w 1589104"/>
              <a:gd name="connsiteY0-604" fmla="*/ 320232 h 1514679"/>
              <a:gd name="connsiteX1-605" fmla="*/ 556334 w 1589104"/>
              <a:gd name="connsiteY1-606" fmla="*/ 318779 h 1514679"/>
              <a:gd name="connsiteX2-607" fmla="*/ 850996 w 1589104"/>
              <a:gd name="connsiteY2-608" fmla="*/ 59821 h 1514679"/>
              <a:gd name="connsiteX3-609" fmla="*/ 1004876 w 1589104"/>
              <a:gd name="connsiteY3-610" fmla="*/ 0 h 1514679"/>
              <a:gd name="connsiteX4-611" fmla="*/ 1583185 w 1589104"/>
              <a:gd name="connsiteY4-612" fmla="*/ 596945 h 1514679"/>
              <a:gd name="connsiteX5-613" fmla="*/ 1589104 w 1589104"/>
              <a:gd name="connsiteY5-614" fmla="*/ 948210 h 1514679"/>
              <a:gd name="connsiteX6-615" fmla="*/ 1013753 w 1589104"/>
              <a:gd name="connsiteY6-616" fmla="*/ 1514679 h 1514679"/>
              <a:gd name="connsiteX7-617" fmla="*/ 853956 w 1589104"/>
              <a:gd name="connsiteY7-618" fmla="*/ 1460778 h 1514679"/>
              <a:gd name="connsiteX8-619" fmla="*/ 582967 w 1589104"/>
              <a:gd name="connsiteY8-620" fmla="*/ 1233178 h 1514679"/>
              <a:gd name="connsiteX9-621" fmla="*/ 0 w 1589104"/>
              <a:gd name="connsiteY9-622" fmla="*/ 1232918 h 1514679"/>
              <a:gd name="connsiteX10-623" fmla="*/ 266330 w 1589104"/>
              <a:gd name="connsiteY10-624" fmla="*/ 955011 h 1514679"/>
              <a:gd name="connsiteX11-625" fmla="*/ 287045 w 1589104"/>
              <a:gd name="connsiteY11-626" fmla="*/ 611742 h 1514679"/>
              <a:gd name="connsiteX12-627" fmla="*/ 0 w 1589104"/>
              <a:gd name="connsiteY12-628" fmla="*/ 320232 h 1514679"/>
              <a:gd name="connsiteX0-629" fmla="*/ 0 w 1589104"/>
              <a:gd name="connsiteY0-630" fmla="*/ 320232 h 1514679"/>
              <a:gd name="connsiteX1-631" fmla="*/ 556334 w 1589104"/>
              <a:gd name="connsiteY1-632" fmla="*/ 318779 h 1514679"/>
              <a:gd name="connsiteX2-633" fmla="*/ 850996 w 1589104"/>
              <a:gd name="connsiteY2-634" fmla="*/ 59821 h 1514679"/>
              <a:gd name="connsiteX3-635" fmla="*/ 1004876 w 1589104"/>
              <a:gd name="connsiteY3-636" fmla="*/ 0 h 1514679"/>
              <a:gd name="connsiteX4-637" fmla="*/ 1583185 w 1589104"/>
              <a:gd name="connsiteY4-638" fmla="*/ 596945 h 1514679"/>
              <a:gd name="connsiteX5-639" fmla="*/ 1589104 w 1589104"/>
              <a:gd name="connsiteY5-640" fmla="*/ 948210 h 1514679"/>
              <a:gd name="connsiteX6-641" fmla="*/ 1013753 w 1589104"/>
              <a:gd name="connsiteY6-642" fmla="*/ 1514679 h 1514679"/>
              <a:gd name="connsiteX7-643" fmla="*/ 853956 w 1589104"/>
              <a:gd name="connsiteY7-644" fmla="*/ 1460778 h 1514679"/>
              <a:gd name="connsiteX8-645" fmla="*/ 582967 w 1589104"/>
              <a:gd name="connsiteY8-646" fmla="*/ 1233178 h 1514679"/>
              <a:gd name="connsiteX9-647" fmla="*/ 0 w 1589104"/>
              <a:gd name="connsiteY9-648" fmla="*/ 1232918 h 1514679"/>
              <a:gd name="connsiteX10-649" fmla="*/ 266330 w 1589104"/>
              <a:gd name="connsiteY10-650" fmla="*/ 955011 h 1514679"/>
              <a:gd name="connsiteX11-651" fmla="*/ 287045 w 1589104"/>
              <a:gd name="connsiteY11-652" fmla="*/ 611742 h 1514679"/>
              <a:gd name="connsiteX12-653" fmla="*/ 0 w 1589104"/>
              <a:gd name="connsiteY12-654" fmla="*/ 320232 h 1514679"/>
              <a:gd name="connsiteX0-655" fmla="*/ 0 w 1589104"/>
              <a:gd name="connsiteY0-656" fmla="*/ 320232 h 1514679"/>
              <a:gd name="connsiteX1-657" fmla="*/ 556334 w 1589104"/>
              <a:gd name="connsiteY1-658" fmla="*/ 318779 h 1514679"/>
              <a:gd name="connsiteX2-659" fmla="*/ 850996 w 1589104"/>
              <a:gd name="connsiteY2-660" fmla="*/ 59821 h 1514679"/>
              <a:gd name="connsiteX3-661" fmla="*/ 1004876 w 1589104"/>
              <a:gd name="connsiteY3-662" fmla="*/ 0 h 1514679"/>
              <a:gd name="connsiteX4-663" fmla="*/ 1583185 w 1589104"/>
              <a:gd name="connsiteY4-664" fmla="*/ 596945 h 1514679"/>
              <a:gd name="connsiteX5-665" fmla="*/ 1589104 w 1589104"/>
              <a:gd name="connsiteY5-666" fmla="*/ 948210 h 1514679"/>
              <a:gd name="connsiteX6-667" fmla="*/ 1013753 w 1589104"/>
              <a:gd name="connsiteY6-668" fmla="*/ 1514679 h 1514679"/>
              <a:gd name="connsiteX7-669" fmla="*/ 853956 w 1589104"/>
              <a:gd name="connsiteY7-670" fmla="*/ 1460778 h 1514679"/>
              <a:gd name="connsiteX8-671" fmla="*/ 582967 w 1589104"/>
              <a:gd name="connsiteY8-672" fmla="*/ 1233178 h 1514679"/>
              <a:gd name="connsiteX9-673" fmla="*/ 0 w 1589104"/>
              <a:gd name="connsiteY9-674" fmla="*/ 1232918 h 1514679"/>
              <a:gd name="connsiteX10-675" fmla="*/ 266330 w 1589104"/>
              <a:gd name="connsiteY10-676" fmla="*/ 955011 h 1514679"/>
              <a:gd name="connsiteX11-677" fmla="*/ 287045 w 1589104"/>
              <a:gd name="connsiteY11-678" fmla="*/ 611742 h 1514679"/>
              <a:gd name="connsiteX12-679" fmla="*/ 0 w 1589104"/>
              <a:gd name="connsiteY12-680" fmla="*/ 320232 h 1514679"/>
              <a:gd name="connsiteX0-681" fmla="*/ 0 w 1589104"/>
              <a:gd name="connsiteY0-682" fmla="*/ 320232 h 1514679"/>
              <a:gd name="connsiteX1-683" fmla="*/ 556334 w 1589104"/>
              <a:gd name="connsiteY1-684" fmla="*/ 318779 h 1514679"/>
              <a:gd name="connsiteX2-685" fmla="*/ 850996 w 1589104"/>
              <a:gd name="connsiteY2-686" fmla="*/ 59821 h 1514679"/>
              <a:gd name="connsiteX3-687" fmla="*/ 1004876 w 1589104"/>
              <a:gd name="connsiteY3-688" fmla="*/ 0 h 1514679"/>
              <a:gd name="connsiteX4-689" fmla="*/ 1583185 w 1589104"/>
              <a:gd name="connsiteY4-690" fmla="*/ 596945 h 1514679"/>
              <a:gd name="connsiteX5-691" fmla="*/ 1589104 w 1589104"/>
              <a:gd name="connsiteY5-692" fmla="*/ 948210 h 1514679"/>
              <a:gd name="connsiteX6-693" fmla="*/ 1013753 w 1589104"/>
              <a:gd name="connsiteY6-694" fmla="*/ 1514679 h 1514679"/>
              <a:gd name="connsiteX7-695" fmla="*/ 853956 w 1589104"/>
              <a:gd name="connsiteY7-696" fmla="*/ 1460778 h 1514679"/>
              <a:gd name="connsiteX8-697" fmla="*/ 582967 w 1589104"/>
              <a:gd name="connsiteY8-698" fmla="*/ 1233178 h 1514679"/>
              <a:gd name="connsiteX9-699" fmla="*/ 0 w 1589104"/>
              <a:gd name="connsiteY9-700" fmla="*/ 1232918 h 1514679"/>
              <a:gd name="connsiteX10-701" fmla="*/ 266330 w 1589104"/>
              <a:gd name="connsiteY10-702" fmla="*/ 955011 h 1514679"/>
              <a:gd name="connsiteX11-703" fmla="*/ 287045 w 1589104"/>
              <a:gd name="connsiteY11-704" fmla="*/ 611742 h 1514679"/>
              <a:gd name="connsiteX12-705" fmla="*/ 0 w 1589104"/>
              <a:gd name="connsiteY12-706" fmla="*/ 320232 h 1514679"/>
              <a:gd name="connsiteX0-707" fmla="*/ 0 w 1589104"/>
              <a:gd name="connsiteY0-708" fmla="*/ 320232 h 1514679"/>
              <a:gd name="connsiteX1-709" fmla="*/ 556334 w 1589104"/>
              <a:gd name="connsiteY1-710" fmla="*/ 318779 h 1514679"/>
              <a:gd name="connsiteX2-711" fmla="*/ 850996 w 1589104"/>
              <a:gd name="connsiteY2-712" fmla="*/ 59821 h 1514679"/>
              <a:gd name="connsiteX3-713" fmla="*/ 1004876 w 1589104"/>
              <a:gd name="connsiteY3-714" fmla="*/ 0 h 1514679"/>
              <a:gd name="connsiteX4-715" fmla="*/ 1583185 w 1589104"/>
              <a:gd name="connsiteY4-716" fmla="*/ 596945 h 1514679"/>
              <a:gd name="connsiteX5-717" fmla="*/ 1589104 w 1589104"/>
              <a:gd name="connsiteY5-718" fmla="*/ 948210 h 1514679"/>
              <a:gd name="connsiteX6-719" fmla="*/ 1013753 w 1589104"/>
              <a:gd name="connsiteY6-720" fmla="*/ 1514679 h 1514679"/>
              <a:gd name="connsiteX7-721" fmla="*/ 853956 w 1589104"/>
              <a:gd name="connsiteY7-722" fmla="*/ 1460778 h 1514679"/>
              <a:gd name="connsiteX8-723" fmla="*/ 582967 w 1589104"/>
              <a:gd name="connsiteY8-724" fmla="*/ 1233178 h 1514679"/>
              <a:gd name="connsiteX9-725" fmla="*/ 0 w 1589104"/>
              <a:gd name="connsiteY9-726" fmla="*/ 1232918 h 1514679"/>
              <a:gd name="connsiteX10-727" fmla="*/ 266330 w 1589104"/>
              <a:gd name="connsiteY10-728" fmla="*/ 955011 h 1514679"/>
              <a:gd name="connsiteX11-729" fmla="*/ 287045 w 1589104"/>
              <a:gd name="connsiteY11-730" fmla="*/ 611742 h 1514679"/>
              <a:gd name="connsiteX12-731" fmla="*/ 0 w 1589104"/>
              <a:gd name="connsiteY12-732" fmla="*/ 320232 h 1514679"/>
              <a:gd name="connsiteX0-733" fmla="*/ 0 w 1589104"/>
              <a:gd name="connsiteY0-734" fmla="*/ 320232 h 1514679"/>
              <a:gd name="connsiteX1-735" fmla="*/ 556334 w 1589104"/>
              <a:gd name="connsiteY1-736" fmla="*/ 318779 h 1514679"/>
              <a:gd name="connsiteX2-737" fmla="*/ 850996 w 1589104"/>
              <a:gd name="connsiteY2-738" fmla="*/ 59821 h 1514679"/>
              <a:gd name="connsiteX3-739" fmla="*/ 1004876 w 1589104"/>
              <a:gd name="connsiteY3-740" fmla="*/ 0 h 1514679"/>
              <a:gd name="connsiteX4-741" fmla="*/ 1583185 w 1589104"/>
              <a:gd name="connsiteY4-742" fmla="*/ 596945 h 1514679"/>
              <a:gd name="connsiteX5-743" fmla="*/ 1589104 w 1589104"/>
              <a:gd name="connsiteY5-744" fmla="*/ 948210 h 1514679"/>
              <a:gd name="connsiteX6-745" fmla="*/ 1013753 w 1589104"/>
              <a:gd name="connsiteY6-746" fmla="*/ 1514679 h 1514679"/>
              <a:gd name="connsiteX7-747" fmla="*/ 853956 w 1589104"/>
              <a:gd name="connsiteY7-748" fmla="*/ 1460778 h 1514679"/>
              <a:gd name="connsiteX8-749" fmla="*/ 582967 w 1589104"/>
              <a:gd name="connsiteY8-750" fmla="*/ 1233178 h 1514679"/>
              <a:gd name="connsiteX9-751" fmla="*/ 0 w 1589104"/>
              <a:gd name="connsiteY9-752" fmla="*/ 1232918 h 1514679"/>
              <a:gd name="connsiteX10-753" fmla="*/ 266330 w 1589104"/>
              <a:gd name="connsiteY10-754" fmla="*/ 955011 h 1514679"/>
              <a:gd name="connsiteX11-755" fmla="*/ 287045 w 1589104"/>
              <a:gd name="connsiteY11-756" fmla="*/ 611742 h 1514679"/>
              <a:gd name="connsiteX12-757" fmla="*/ 0 w 1589104"/>
              <a:gd name="connsiteY12-758" fmla="*/ 320232 h 1514679"/>
              <a:gd name="connsiteX0-759" fmla="*/ 0 w 1589104"/>
              <a:gd name="connsiteY0-760" fmla="*/ 320232 h 1514679"/>
              <a:gd name="connsiteX1-761" fmla="*/ 556334 w 1589104"/>
              <a:gd name="connsiteY1-762" fmla="*/ 318779 h 1514679"/>
              <a:gd name="connsiteX2-763" fmla="*/ 850996 w 1589104"/>
              <a:gd name="connsiteY2-764" fmla="*/ 59821 h 1514679"/>
              <a:gd name="connsiteX3-765" fmla="*/ 1004876 w 1589104"/>
              <a:gd name="connsiteY3-766" fmla="*/ 0 h 1514679"/>
              <a:gd name="connsiteX4-767" fmla="*/ 1583185 w 1589104"/>
              <a:gd name="connsiteY4-768" fmla="*/ 596945 h 1514679"/>
              <a:gd name="connsiteX5-769" fmla="*/ 1589104 w 1589104"/>
              <a:gd name="connsiteY5-770" fmla="*/ 948210 h 1514679"/>
              <a:gd name="connsiteX6-771" fmla="*/ 1013753 w 1589104"/>
              <a:gd name="connsiteY6-772" fmla="*/ 1514679 h 1514679"/>
              <a:gd name="connsiteX7-773" fmla="*/ 853956 w 1589104"/>
              <a:gd name="connsiteY7-774" fmla="*/ 1460778 h 1514679"/>
              <a:gd name="connsiteX8-775" fmla="*/ 582967 w 1589104"/>
              <a:gd name="connsiteY8-776" fmla="*/ 1233178 h 1514679"/>
              <a:gd name="connsiteX9-777" fmla="*/ 0 w 1589104"/>
              <a:gd name="connsiteY9-778" fmla="*/ 1232918 h 1514679"/>
              <a:gd name="connsiteX10-779" fmla="*/ 266330 w 1589104"/>
              <a:gd name="connsiteY10-780" fmla="*/ 955011 h 1514679"/>
              <a:gd name="connsiteX11-781" fmla="*/ 287045 w 1589104"/>
              <a:gd name="connsiteY11-782" fmla="*/ 611742 h 1514679"/>
              <a:gd name="connsiteX12-783" fmla="*/ 0 w 1589104"/>
              <a:gd name="connsiteY12-784" fmla="*/ 320232 h 1514679"/>
              <a:gd name="connsiteX0-785" fmla="*/ 0 w 1589104"/>
              <a:gd name="connsiteY0-786" fmla="*/ 320232 h 1532336"/>
              <a:gd name="connsiteX1-787" fmla="*/ 556334 w 1589104"/>
              <a:gd name="connsiteY1-788" fmla="*/ 318779 h 1532336"/>
              <a:gd name="connsiteX2-789" fmla="*/ 850996 w 1589104"/>
              <a:gd name="connsiteY2-790" fmla="*/ 59821 h 1532336"/>
              <a:gd name="connsiteX3-791" fmla="*/ 1004876 w 1589104"/>
              <a:gd name="connsiteY3-792" fmla="*/ 0 h 1532336"/>
              <a:gd name="connsiteX4-793" fmla="*/ 1583185 w 1589104"/>
              <a:gd name="connsiteY4-794" fmla="*/ 596945 h 1532336"/>
              <a:gd name="connsiteX5-795" fmla="*/ 1589104 w 1589104"/>
              <a:gd name="connsiteY5-796" fmla="*/ 948210 h 1532336"/>
              <a:gd name="connsiteX6-797" fmla="*/ 1013753 w 1589104"/>
              <a:gd name="connsiteY6-798" fmla="*/ 1514679 h 1532336"/>
              <a:gd name="connsiteX7-799" fmla="*/ 853956 w 1589104"/>
              <a:gd name="connsiteY7-800" fmla="*/ 1460778 h 1532336"/>
              <a:gd name="connsiteX8-801" fmla="*/ 582967 w 1589104"/>
              <a:gd name="connsiteY8-802" fmla="*/ 1233178 h 1532336"/>
              <a:gd name="connsiteX9-803" fmla="*/ 0 w 1589104"/>
              <a:gd name="connsiteY9-804" fmla="*/ 1232918 h 1532336"/>
              <a:gd name="connsiteX10-805" fmla="*/ 266330 w 1589104"/>
              <a:gd name="connsiteY10-806" fmla="*/ 955011 h 1532336"/>
              <a:gd name="connsiteX11-807" fmla="*/ 287045 w 1589104"/>
              <a:gd name="connsiteY11-808" fmla="*/ 611742 h 1532336"/>
              <a:gd name="connsiteX12-809" fmla="*/ 0 w 1589104"/>
              <a:gd name="connsiteY12-810" fmla="*/ 320232 h 1532336"/>
              <a:gd name="connsiteX0-811" fmla="*/ 0 w 1589104"/>
              <a:gd name="connsiteY0-812" fmla="*/ 320232 h 1575133"/>
              <a:gd name="connsiteX1-813" fmla="*/ 556334 w 1589104"/>
              <a:gd name="connsiteY1-814" fmla="*/ 318779 h 1575133"/>
              <a:gd name="connsiteX2-815" fmla="*/ 850996 w 1589104"/>
              <a:gd name="connsiteY2-816" fmla="*/ 59821 h 1575133"/>
              <a:gd name="connsiteX3-817" fmla="*/ 1004876 w 1589104"/>
              <a:gd name="connsiteY3-818" fmla="*/ 0 h 1575133"/>
              <a:gd name="connsiteX4-819" fmla="*/ 1583185 w 1589104"/>
              <a:gd name="connsiteY4-820" fmla="*/ 596945 h 1575133"/>
              <a:gd name="connsiteX5-821" fmla="*/ 1589104 w 1589104"/>
              <a:gd name="connsiteY5-822" fmla="*/ 948210 h 1575133"/>
              <a:gd name="connsiteX6-823" fmla="*/ 1013753 w 1589104"/>
              <a:gd name="connsiteY6-824" fmla="*/ 1514679 h 1575133"/>
              <a:gd name="connsiteX7-825" fmla="*/ 853956 w 1589104"/>
              <a:gd name="connsiteY7-826" fmla="*/ 1460778 h 1575133"/>
              <a:gd name="connsiteX8-827" fmla="*/ 582967 w 1589104"/>
              <a:gd name="connsiteY8-828" fmla="*/ 1233178 h 1575133"/>
              <a:gd name="connsiteX9-829" fmla="*/ 0 w 1589104"/>
              <a:gd name="connsiteY9-830" fmla="*/ 1232918 h 1575133"/>
              <a:gd name="connsiteX10-831" fmla="*/ 266330 w 1589104"/>
              <a:gd name="connsiteY10-832" fmla="*/ 955011 h 1575133"/>
              <a:gd name="connsiteX11-833" fmla="*/ 287045 w 1589104"/>
              <a:gd name="connsiteY11-834" fmla="*/ 611742 h 1575133"/>
              <a:gd name="connsiteX12-835" fmla="*/ 0 w 1589104"/>
              <a:gd name="connsiteY12-836" fmla="*/ 320232 h 1575133"/>
              <a:gd name="connsiteX0-837" fmla="*/ 0 w 1589104"/>
              <a:gd name="connsiteY0-838" fmla="*/ 320232 h 1575133"/>
              <a:gd name="connsiteX1-839" fmla="*/ 556334 w 1589104"/>
              <a:gd name="connsiteY1-840" fmla="*/ 318779 h 1575133"/>
              <a:gd name="connsiteX2-841" fmla="*/ 850996 w 1589104"/>
              <a:gd name="connsiteY2-842" fmla="*/ 59821 h 1575133"/>
              <a:gd name="connsiteX3-843" fmla="*/ 1004876 w 1589104"/>
              <a:gd name="connsiteY3-844" fmla="*/ 0 h 1575133"/>
              <a:gd name="connsiteX4-845" fmla="*/ 1583185 w 1589104"/>
              <a:gd name="connsiteY4-846" fmla="*/ 596945 h 1575133"/>
              <a:gd name="connsiteX5-847" fmla="*/ 1589104 w 1589104"/>
              <a:gd name="connsiteY5-848" fmla="*/ 948210 h 1575133"/>
              <a:gd name="connsiteX6-849" fmla="*/ 1013753 w 1589104"/>
              <a:gd name="connsiteY6-850" fmla="*/ 1514679 h 1575133"/>
              <a:gd name="connsiteX7-851" fmla="*/ 853956 w 1589104"/>
              <a:gd name="connsiteY7-852" fmla="*/ 1460778 h 1575133"/>
              <a:gd name="connsiteX8-853" fmla="*/ 582967 w 1589104"/>
              <a:gd name="connsiteY8-854" fmla="*/ 1233178 h 1575133"/>
              <a:gd name="connsiteX9-855" fmla="*/ 0 w 1589104"/>
              <a:gd name="connsiteY9-856" fmla="*/ 1232918 h 1575133"/>
              <a:gd name="connsiteX10-857" fmla="*/ 266330 w 1589104"/>
              <a:gd name="connsiteY10-858" fmla="*/ 955011 h 1575133"/>
              <a:gd name="connsiteX11-859" fmla="*/ 287045 w 1589104"/>
              <a:gd name="connsiteY11-860" fmla="*/ 611742 h 1575133"/>
              <a:gd name="connsiteX12-861" fmla="*/ 0 w 1589104"/>
              <a:gd name="connsiteY12-862" fmla="*/ 320232 h 1575133"/>
              <a:gd name="connsiteX0-863" fmla="*/ 0 w 1589104"/>
              <a:gd name="connsiteY0-864" fmla="*/ 320232 h 1575133"/>
              <a:gd name="connsiteX1-865" fmla="*/ 556334 w 1589104"/>
              <a:gd name="connsiteY1-866" fmla="*/ 318779 h 1575133"/>
              <a:gd name="connsiteX2-867" fmla="*/ 850996 w 1589104"/>
              <a:gd name="connsiteY2-868" fmla="*/ 59821 h 1575133"/>
              <a:gd name="connsiteX3-869" fmla="*/ 1004876 w 1589104"/>
              <a:gd name="connsiteY3-870" fmla="*/ 0 h 1575133"/>
              <a:gd name="connsiteX4-871" fmla="*/ 1583185 w 1589104"/>
              <a:gd name="connsiteY4-872" fmla="*/ 596945 h 1575133"/>
              <a:gd name="connsiteX5-873" fmla="*/ 1589104 w 1589104"/>
              <a:gd name="connsiteY5-874" fmla="*/ 948210 h 1575133"/>
              <a:gd name="connsiteX6-875" fmla="*/ 1013753 w 1589104"/>
              <a:gd name="connsiteY6-876" fmla="*/ 1514679 h 1575133"/>
              <a:gd name="connsiteX7-877" fmla="*/ 853956 w 1589104"/>
              <a:gd name="connsiteY7-878" fmla="*/ 1460778 h 1575133"/>
              <a:gd name="connsiteX8-879" fmla="*/ 582967 w 1589104"/>
              <a:gd name="connsiteY8-880" fmla="*/ 1233178 h 1575133"/>
              <a:gd name="connsiteX9-881" fmla="*/ 0 w 1589104"/>
              <a:gd name="connsiteY9-882" fmla="*/ 1232918 h 1575133"/>
              <a:gd name="connsiteX10-883" fmla="*/ 266330 w 1589104"/>
              <a:gd name="connsiteY10-884" fmla="*/ 955011 h 1575133"/>
              <a:gd name="connsiteX11-885" fmla="*/ 287045 w 1589104"/>
              <a:gd name="connsiteY11-886" fmla="*/ 611742 h 1575133"/>
              <a:gd name="connsiteX12-887" fmla="*/ 0 w 1589104"/>
              <a:gd name="connsiteY12-888" fmla="*/ 320232 h 1575133"/>
              <a:gd name="connsiteX0-889" fmla="*/ 0 w 1589104"/>
              <a:gd name="connsiteY0-890" fmla="*/ 320232 h 1575133"/>
              <a:gd name="connsiteX1-891" fmla="*/ 556334 w 1589104"/>
              <a:gd name="connsiteY1-892" fmla="*/ 318779 h 1575133"/>
              <a:gd name="connsiteX2-893" fmla="*/ 850996 w 1589104"/>
              <a:gd name="connsiteY2-894" fmla="*/ 59821 h 1575133"/>
              <a:gd name="connsiteX3-895" fmla="*/ 1004876 w 1589104"/>
              <a:gd name="connsiteY3-896" fmla="*/ 0 h 1575133"/>
              <a:gd name="connsiteX4-897" fmla="*/ 1583185 w 1589104"/>
              <a:gd name="connsiteY4-898" fmla="*/ 596945 h 1575133"/>
              <a:gd name="connsiteX5-899" fmla="*/ 1589104 w 1589104"/>
              <a:gd name="connsiteY5-900" fmla="*/ 948210 h 1575133"/>
              <a:gd name="connsiteX6-901" fmla="*/ 1013753 w 1589104"/>
              <a:gd name="connsiteY6-902" fmla="*/ 1514679 h 1575133"/>
              <a:gd name="connsiteX7-903" fmla="*/ 853956 w 1589104"/>
              <a:gd name="connsiteY7-904" fmla="*/ 1460778 h 1575133"/>
              <a:gd name="connsiteX8-905" fmla="*/ 582967 w 1589104"/>
              <a:gd name="connsiteY8-906" fmla="*/ 1233178 h 1575133"/>
              <a:gd name="connsiteX9-907" fmla="*/ 0 w 1589104"/>
              <a:gd name="connsiteY9-908" fmla="*/ 1232918 h 1575133"/>
              <a:gd name="connsiteX10-909" fmla="*/ 266330 w 1589104"/>
              <a:gd name="connsiteY10-910" fmla="*/ 955011 h 1575133"/>
              <a:gd name="connsiteX11-911" fmla="*/ 287045 w 1589104"/>
              <a:gd name="connsiteY11-912" fmla="*/ 611742 h 1575133"/>
              <a:gd name="connsiteX12-913" fmla="*/ 0 w 1589104"/>
              <a:gd name="connsiteY12-914" fmla="*/ 320232 h 1575133"/>
              <a:gd name="connsiteX0-915" fmla="*/ 0 w 1589104"/>
              <a:gd name="connsiteY0-916" fmla="*/ 354510 h 1609411"/>
              <a:gd name="connsiteX1-917" fmla="*/ 556334 w 1589104"/>
              <a:gd name="connsiteY1-918" fmla="*/ 353057 h 1609411"/>
              <a:gd name="connsiteX2-919" fmla="*/ 850996 w 1589104"/>
              <a:gd name="connsiteY2-920" fmla="*/ 94099 h 1609411"/>
              <a:gd name="connsiteX3-921" fmla="*/ 1004876 w 1589104"/>
              <a:gd name="connsiteY3-922" fmla="*/ 34278 h 1609411"/>
              <a:gd name="connsiteX4-923" fmla="*/ 1583185 w 1589104"/>
              <a:gd name="connsiteY4-924" fmla="*/ 631223 h 1609411"/>
              <a:gd name="connsiteX5-925" fmla="*/ 1589104 w 1589104"/>
              <a:gd name="connsiteY5-926" fmla="*/ 982488 h 1609411"/>
              <a:gd name="connsiteX6-927" fmla="*/ 1013753 w 1589104"/>
              <a:gd name="connsiteY6-928" fmla="*/ 1548957 h 1609411"/>
              <a:gd name="connsiteX7-929" fmla="*/ 853956 w 1589104"/>
              <a:gd name="connsiteY7-930" fmla="*/ 1495056 h 1609411"/>
              <a:gd name="connsiteX8-931" fmla="*/ 582967 w 1589104"/>
              <a:gd name="connsiteY8-932" fmla="*/ 1267456 h 1609411"/>
              <a:gd name="connsiteX9-933" fmla="*/ 0 w 1589104"/>
              <a:gd name="connsiteY9-934" fmla="*/ 1267196 h 1609411"/>
              <a:gd name="connsiteX10-935" fmla="*/ 266330 w 1589104"/>
              <a:gd name="connsiteY10-936" fmla="*/ 989289 h 1609411"/>
              <a:gd name="connsiteX11-937" fmla="*/ 287045 w 1589104"/>
              <a:gd name="connsiteY11-938" fmla="*/ 646020 h 1609411"/>
              <a:gd name="connsiteX12-939" fmla="*/ 0 w 1589104"/>
              <a:gd name="connsiteY12-940" fmla="*/ 354510 h 1609411"/>
              <a:gd name="connsiteX0-941" fmla="*/ 0 w 1589104"/>
              <a:gd name="connsiteY0-942" fmla="*/ 354510 h 1609411"/>
              <a:gd name="connsiteX1-943" fmla="*/ 556334 w 1589104"/>
              <a:gd name="connsiteY1-944" fmla="*/ 353057 h 1609411"/>
              <a:gd name="connsiteX2-945" fmla="*/ 850996 w 1589104"/>
              <a:gd name="connsiteY2-946" fmla="*/ 94099 h 1609411"/>
              <a:gd name="connsiteX3-947" fmla="*/ 1004876 w 1589104"/>
              <a:gd name="connsiteY3-948" fmla="*/ 34278 h 1609411"/>
              <a:gd name="connsiteX4-949" fmla="*/ 1577267 w 1589104"/>
              <a:gd name="connsiteY4-950" fmla="*/ 619386 h 1609411"/>
              <a:gd name="connsiteX5-951" fmla="*/ 1589104 w 1589104"/>
              <a:gd name="connsiteY5-952" fmla="*/ 982488 h 1609411"/>
              <a:gd name="connsiteX6-953" fmla="*/ 1013753 w 1589104"/>
              <a:gd name="connsiteY6-954" fmla="*/ 1548957 h 1609411"/>
              <a:gd name="connsiteX7-955" fmla="*/ 853956 w 1589104"/>
              <a:gd name="connsiteY7-956" fmla="*/ 1495056 h 1609411"/>
              <a:gd name="connsiteX8-957" fmla="*/ 582967 w 1589104"/>
              <a:gd name="connsiteY8-958" fmla="*/ 1267456 h 1609411"/>
              <a:gd name="connsiteX9-959" fmla="*/ 0 w 1589104"/>
              <a:gd name="connsiteY9-960" fmla="*/ 1267196 h 1609411"/>
              <a:gd name="connsiteX10-961" fmla="*/ 266330 w 1589104"/>
              <a:gd name="connsiteY10-962" fmla="*/ 989289 h 1609411"/>
              <a:gd name="connsiteX11-963" fmla="*/ 287045 w 1589104"/>
              <a:gd name="connsiteY11-964" fmla="*/ 646020 h 1609411"/>
              <a:gd name="connsiteX12-965" fmla="*/ 0 w 1589104"/>
              <a:gd name="connsiteY12-966" fmla="*/ 354510 h 1609411"/>
              <a:gd name="connsiteX0-967" fmla="*/ 0 w 1643112"/>
              <a:gd name="connsiteY0-968" fmla="*/ 354510 h 1609411"/>
              <a:gd name="connsiteX1-969" fmla="*/ 556334 w 1643112"/>
              <a:gd name="connsiteY1-970" fmla="*/ 353057 h 1609411"/>
              <a:gd name="connsiteX2-971" fmla="*/ 850996 w 1643112"/>
              <a:gd name="connsiteY2-972" fmla="*/ 94099 h 1609411"/>
              <a:gd name="connsiteX3-973" fmla="*/ 1004876 w 1643112"/>
              <a:gd name="connsiteY3-974" fmla="*/ 34278 h 1609411"/>
              <a:gd name="connsiteX4-975" fmla="*/ 1577267 w 1643112"/>
              <a:gd name="connsiteY4-976" fmla="*/ 619386 h 1609411"/>
              <a:gd name="connsiteX5-977" fmla="*/ 1589104 w 1643112"/>
              <a:gd name="connsiteY5-978" fmla="*/ 982488 h 1609411"/>
              <a:gd name="connsiteX6-979" fmla="*/ 1013753 w 1643112"/>
              <a:gd name="connsiteY6-980" fmla="*/ 1548957 h 1609411"/>
              <a:gd name="connsiteX7-981" fmla="*/ 853956 w 1643112"/>
              <a:gd name="connsiteY7-982" fmla="*/ 1495056 h 1609411"/>
              <a:gd name="connsiteX8-983" fmla="*/ 582967 w 1643112"/>
              <a:gd name="connsiteY8-984" fmla="*/ 1267456 h 1609411"/>
              <a:gd name="connsiteX9-985" fmla="*/ 0 w 1643112"/>
              <a:gd name="connsiteY9-986" fmla="*/ 1267196 h 1609411"/>
              <a:gd name="connsiteX10-987" fmla="*/ 266330 w 1643112"/>
              <a:gd name="connsiteY10-988" fmla="*/ 989289 h 1609411"/>
              <a:gd name="connsiteX11-989" fmla="*/ 287045 w 1643112"/>
              <a:gd name="connsiteY11-990" fmla="*/ 646020 h 1609411"/>
              <a:gd name="connsiteX12-991" fmla="*/ 0 w 1643112"/>
              <a:gd name="connsiteY12-992" fmla="*/ 354510 h 1609411"/>
              <a:gd name="connsiteX0-993" fmla="*/ 0 w 1669115"/>
              <a:gd name="connsiteY0-994" fmla="*/ 354510 h 1609411"/>
              <a:gd name="connsiteX1-995" fmla="*/ 556334 w 1669115"/>
              <a:gd name="connsiteY1-996" fmla="*/ 353057 h 1609411"/>
              <a:gd name="connsiteX2-997" fmla="*/ 850996 w 1669115"/>
              <a:gd name="connsiteY2-998" fmla="*/ 94099 h 1609411"/>
              <a:gd name="connsiteX3-999" fmla="*/ 1004876 w 1669115"/>
              <a:gd name="connsiteY3-1000" fmla="*/ 34278 h 1609411"/>
              <a:gd name="connsiteX4-1001" fmla="*/ 1577267 w 1669115"/>
              <a:gd name="connsiteY4-1002" fmla="*/ 619386 h 1609411"/>
              <a:gd name="connsiteX5-1003" fmla="*/ 1589104 w 1669115"/>
              <a:gd name="connsiteY5-1004" fmla="*/ 982488 h 1609411"/>
              <a:gd name="connsiteX6-1005" fmla="*/ 1013753 w 1669115"/>
              <a:gd name="connsiteY6-1006" fmla="*/ 1548957 h 1609411"/>
              <a:gd name="connsiteX7-1007" fmla="*/ 853956 w 1669115"/>
              <a:gd name="connsiteY7-1008" fmla="*/ 1495056 h 1609411"/>
              <a:gd name="connsiteX8-1009" fmla="*/ 582967 w 1669115"/>
              <a:gd name="connsiteY8-1010" fmla="*/ 1267456 h 1609411"/>
              <a:gd name="connsiteX9-1011" fmla="*/ 0 w 1669115"/>
              <a:gd name="connsiteY9-1012" fmla="*/ 1267196 h 1609411"/>
              <a:gd name="connsiteX10-1013" fmla="*/ 266330 w 1669115"/>
              <a:gd name="connsiteY10-1014" fmla="*/ 989289 h 1609411"/>
              <a:gd name="connsiteX11-1015" fmla="*/ 287045 w 1669115"/>
              <a:gd name="connsiteY11-1016" fmla="*/ 646020 h 1609411"/>
              <a:gd name="connsiteX12-1017" fmla="*/ 0 w 1669115"/>
              <a:gd name="connsiteY12-1018" fmla="*/ 354510 h 1609411"/>
              <a:gd name="connsiteX0-1019" fmla="*/ 0 w 1671177"/>
              <a:gd name="connsiteY0-1020" fmla="*/ 354510 h 1609411"/>
              <a:gd name="connsiteX1-1021" fmla="*/ 556334 w 1671177"/>
              <a:gd name="connsiteY1-1022" fmla="*/ 353057 h 1609411"/>
              <a:gd name="connsiteX2-1023" fmla="*/ 850996 w 1671177"/>
              <a:gd name="connsiteY2-1024" fmla="*/ 94099 h 1609411"/>
              <a:gd name="connsiteX3-1025" fmla="*/ 1004876 w 1671177"/>
              <a:gd name="connsiteY3-1026" fmla="*/ 34278 h 1609411"/>
              <a:gd name="connsiteX4-1027" fmla="*/ 1577267 w 1671177"/>
              <a:gd name="connsiteY4-1028" fmla="*/ 619386 h 1609411"/>
              <a:gd name="connsiteX5-1029" fmla="*/ 1589104 w 1671177"/>
              <a:gd name="connsiteY5-1030" fmla="*/ 982488 h 1609411"/>
              <a:gd name="connsiteX6-1031" fmla="*/ 1013753 w 1671177"/>
              <a:gd name="connsiteY6-1032" fmla="*/ 1548957 h 1609411"/>
              <a:gd name="connsiteX7-1033" fmla="*/ 853956 w 1671177"/>
              <a:gd name="connsiteY7-1034" fmla="*/ 1495056 h 1609411"/>
              <a:gd name="connsiteX8-1035" fmla="*/ 582967 w 1671177"/>
              <a:gd name="connsiteY8-1036" fmla="*/ 1267456 h 1609411"/>
              <a:gd name="connsiteX9-1037" fmla="*/ 0 w 1671177"/>
              <a:gd name="connsiteY9-1038" fmla="*/ 1267196 h 1609411"/>
              <a:gd name="connsiteX10-1039" fmla="*/ 266330 w 1671177"/>
              <a:gd name="connsiteY10-1040" fmla="*/ 989289 h 1609411"/>
              <a:gd name="connsiteX11-1041" fmla="*/ 287045 w 1671177"/>
              <a:gd name="connsiteY11-1042" fmla="*/ 646020 h 1609411"/>
              <a:gd name="connsiteX12-1043" fmla="*/ 0 w 1671177"/>
              <a:gd name="connsiteY12-1044" fmla="*/ 354510 h 16094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 ang="0">
                <a:pos x="connsiteX9-125" y="connsiteY9-126"/>
              </a:cxn>
              <a:cxn ang="0">
                <a:pos x="connsiteX10-327" y="connsiteY10-328"/>
              </a:cxn>
              <a:cxn ang="0">
                <a:pos x="connsiteX11-373" y="connsiteY11-374"/>
              </a:cxn>
              <a:cxn ang="0">
                <a:pos x="connsiteX12-471" y="connsiteY12-472"/>
              </a:cxn>
            </a:cxnLst>
            <a:rect l="l" t="t"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535B72"/>
          </a:solidFill>
          <a:ln>
            <a:noFill/>
          </a:ln>
        </p:spPr>
        <p:txBody>
          <a:bodyPr lIns="129681" tIns="64504" rIns="129681" bIns="64504" anchor="ctr"/>
          <a:lstStyle/>
          <a:p>
            <a:pPr algn="ctr">
              <a:buFont typeface="Arial" panose="020B0604020202020204" pitchFamily="34" charset="0"/>
              <a:buNone/>
            </a:pPr>
            <a:endParaRPr lang="zh-CN" altLang="en-US" sz="2965">
              <a:solidFill>
                <a:srgbClr val="FFFFFF"/>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4206833" y="3673076"/>
            <a:ext cx="846656" cy="666787"/>
          </a:xfrm>
          <a:prstGeom prst="rect">
            <a:avLst/>
          </a:prstGeom>
          <a:noFill/>
          <a:ln>
            <a:noFill/>
          </a:ln>
        </p:spPr>
        <p:txBody>
          <a:bodyPr lIns="129681" tIns="64504" rIns="129681" bIns="64504" anchor="ctr"/>
          <a:lstStyle>
            <a:defPPr>
              <a:defRPr lang="zh-CN"/>
            </a:defPPr>
            <a:lvl1pPr algn="ctr">
              <a:buFont typeface="Arial" panose="020B0604020202020204" pitchFamily="34" charset="0"/>
              <a:buNone/>
              <a:defRPr sz="2965">
                <a:solidFill>
                  <a:srgbClr val="FFFFFF"/>
                </a:solidFill>
                <a:latin typeface="微软雅黑" panose="020B0503020204020204" pitchFamily="34" charset="-122"/>
                <a:ea typeface="微软雅黑" panose="020B0503020204020204" pitchFamily="34" charset="-122"/>
              </a:defRPr>
            </a:lvl1pPr>
          </a:lstStyle>
          <a:p>
            <a:pPr algn="l"/>
            <a:r>
              <a:rPr lang="en-US" altLang="zh-CN" sz="3200" b="1" dirty="0">
                <a:solidFill>
                  <a:prstClr val="white"/>
                </a:solidFill>
              </a:rPr>
              <a:t>02</a:t>
            </a:r>
            <a:endParaRPr lang="zh-CN" altLang="en-US" sz="3200" b="1" dirty="0">
              <a:solidFill>
                <a:prstClr val="white"/>
              </a:solidFill>
            </a:endParaRPr>
          </a:p>
        </p:txBody>
      </p:sp>
      <p:sp>
        <p:nvSpPr>
          <p:cNvPr id="47" name="右箭头 55"/>
          <p:cNvSpPr/>
          <p:nvPr/>
        </p:nvSpPr>
        <p:spPr>
          <a:xfrm>
            <a:off x="1816318" y="3432532"/>
            <a:ext cx="2228236" cy="1214713"/>
          </a:xfrm>
          <a:custGeom>
            <a:avLst/>
            <a:gdLst/>
            <a:ahLst/>
            <a:cxnLst/>
            <a:rect l="l" t="t"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close/>
              </a:path>
            </a:pathLst>
          </a:custGeom>
          <a:solidFill>
            <a:srgbClr val="2F3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48" name="右箭头 55"/>
          <p:cNvSpPr/>
          <p:nvPr/>
        </p:nvSpPr>
        <p:spPr>
          <a:xfrm>
            <a:off x="1679513" y="2948949"/>
            <a:ext cx="2228236" cy="2145881"/>
          </a:xfrm>
          <a:custGeom>
            <a:avLst/>
            <a:gdLst>
              <a:gd name="connsiteX0" fmla="*/ 0 w 1731146"/>
              <a:gd name="connsiteY0" fmla="*/ 355742 h 1624170"/>
              <a:gd name="connsiteX1" fmla="*/ 892425 w 1731146"/>
              <a:gd name="connsiteY1" fmla="*/ 355742 h 1624170"/>
              <a:gd name="connsiteX2" fmla="*/ 892425 w 1731146"/>
              <a:gd name="connsiteY2" fmla="*/ 0 h 1624170"/>
              <a:gd name="connsiteX3" fmla="*/ 1731146 w 1731146"/>
              <a:gd name="connsiteY3" fmla="*/ 812085 h 1624170"/>
              <a:gd name="connsiteX4" fmla="*/ 892425 w 1731146"/>
              <a:gd name="connsiteY4" fmla="*/ 1624170 h 1624170"/>
              <a:gd name="connsiteX5" fmla="*/ 892425 w 1731146"/>
              <a:gd name="connsiteY5" fmla="*/ 1268428 h 1624170"/>
              <a:gd name="connsiteX6" fmla="*/ 0 w 1731146"/>
              <a:gd name="connsiteY6" fmla="*/ 1268428 h 1624170"/>
              <a:gd name="connsiteX7" fmla="*/ 0 w 1731146"/>
              <a:gd name="connsiteY7" fmla="*/ 355742 h 1624170"/>
              <a:gd name="connsiteX0-1" fmla="*/ 0 w 1731146"/>
              <a:gd name="connsiteY0-2" fmla="*/ 355742 h 1624170"/>
              <a:gd name="connsiteX1-3" fmla="*/ 508986 w 1731146"/>
              <a:gd name="connsiteY1-4" fmla="*/ 351329 h 1624170"/>
              <a:gd name="connsiteX2-5" fmla="*/ 892425 w 1731146"/>
              <a:gd name="connsiteY2-6" fmla="*/ 355742 h 1624170"/>
              <a:gd name="connsiteX3-7" fmla="*/ 892425 w 1731146"/>
              <a:gd name="connsiteY3-8" fmla="*/ 0 h 1624170"/>
              <a:gd name="connsiteX4-9" fmla="*/ 1731146 w 1731146"/>
              <a:gd name="connsiteY4-10" fmla="*/ 812085 h 1624170"/>
              <a:gd name="connsiteX5-11" fmla="*/ 892425 w 1731146"/>
              <a:gd name="connsiteY5-12" fmla="*/ 1624170 h 1624170"/>
              <a:gd name="connsiteX6-13" fmla="*/ 892425 w 1731146"/>
              <a:gd name="connsiteY6-14" fmla="*/ 1268428 h 1624170"/>
              <a:gd name="connsiteX7-15" fmla="*/ 0 w 1731146"/>
              <a:gd name="connsiteY7-16" fmla="*/ 1268428 h 1624170"/>
              <a:gd name="connsiteX8" fmla="*/ 0 w 1731146"/>
              <a:gd name="connsiteY8" fmla="*/ 355742 h 1624170"/>
              <a:gd name="connsiteX0-17" fmla="*/ 0 w 1731146"/>
              <a:gd name="connsiteY0-18" fmla="*/ 355742 h 1624170"/>
              <a:gd name="connsiteX1-19" fmla="*/ 556334 w 1731146"/>
              <a:gd name="connsiteY1-20" fmla="*/ 354289 h 1624170"/>
              <a:gd name="connsiteX2-21" fmla="*/ 892425 w 1731146"/>
              <a:gd name="connsiteY2-22" fmla="*/ 355742 h 1624170"/>
              <a:gd name="connsiteX3-23" fmla="*/ 892425 w 1731146"/>
              <a:gd name="connsiteY3-24" fmla="*/ 0 h 1624170"/>
              <a:gd name="connsiteX4-25" fmla="*/ 1731146 w 1731146"/>
              <a:gd name="connsiteY4-26" fmla="*/ 812085 h 1624170"/>
              <a:gd name="connsiteX5-27" fmla="*/ 892425 w 1731146"/>
              <a:gd name="connsiteY5-28" fmla="*/ 1624170 h 1624170"/>
              <a:gd name="connsiteX6-29" fmla="*/ 892425 w 1731146"/>
              <a:gd name="connsiteY6-30" fmla="*/ 1268428 h 1624170"/>
              <a:gd name="connsiteX7-31" fmla="*/ 0 w 1731146"/>
              <a:gd name="connsiteY7-32" fmla="*/ 1268428 h 1624170"/>
              <a:gd name="connsiteX8-33" fmla="*/ 0 w 1731146"/>
              <a:gd name="connsiteY8-34" fmla="*/ 355742 h 1624170"/>
              <a:gd name="connsiteX0-35" fmla="*/ 0 w 1731146"/>
              <a:gd name="connsiteY0-36" fmla="*/ 355742 h 1624170"/>
              <a:gd name="connsiteX1-37" fmla="*/ 556334 w 1731146"/>
              <a:gd name="connsiteY1-38" fmla="*/ 354289 h 1624170"/>
              <a:gd name="connsiteX2-39" fmla="*/ 848037 w 1731146"/>
              <a:gd name="connsiteY2-40" fmla="*/ 127882 h 1624170"/>
              <a:gd name="connsiteX3-41" fmla="*/ 892425 w 1731146"/>
              <a:gd name="connsiteY3-42" fmla="*/ 0 h 1624170"/>
              <a:gd name="connsiteX4-43" fmla="*/ 1731146 w 1731146"/>
              <a:gd name="connsiteY4-44" fmla="*/ 812085 h 1624170"/>
              <a:gd name="connsiteX5-45" fmla="*/ 892425 w 1731146"/>
              <a:gd name="connsiteY5-46" fmla="*/ 1624170 h 1624170"/>
              <a:gd name="connsiteX6-47" fmla="*/ 892425 w 1731146"/>
              <a:gd name="connsiteY6-48" fmla="*/ 1268428 h 1624170"/>
              <a:gd name="connsiteX7-49" fmla="*/ 0 w 1731146"/>
              <a:gd name="connsiteY7-50" fmla="*/ 1268428 h 1624170"/>
              <a:gd name="connsiteX8-51" fmla="*/ 0 w 1731146"/>
              <a:gd name="connsiteY8-52" fmla="*/ 355742 h 1624170"/>
              <a:gd name="connsiteX0-53" fmla="*/ 0 w 1731146"/>
              <a:gd name="connsiteY0-54" fmla="*/ 320232 h 1588660"/>
              <a:gd name="connsiteX1-55" fmla="*/ 556334 w 1731146"/>
              <a:gd name="connsiteY1-56" fmla="*/ 318779 h 1588660"/>
              <a:gd name="connsiteX2-57" fmla="*/ 848037 w 1731146"/>
              <a:gd name="connsiteY2-58" fmla="*/ 92372 h 1588660"/>
              <a:gd name="connsiteX3-59" fmla="*/ 1004876 w 1731146"/>
              <a:gd name="connsiteY3-60" fmla="*/ 0 h 1588660"/>
              <a:gd name="connsiteX4-61" fmla="*/ 1731146 w 1731146"/>
              <a:gd name="connsiteY4-62" fmla="*/ 776575 h 1588660"/>
              <a:gd name="connsiteX5-63" fmla="*/ 892425 w 1731146"/>
              <a:gd name="connsiteY5-64" fmla="*/ 1588660 h 1588660"/>
              <a:gd name="connsiteX6-65" fmla="*/ 892425 w 1731146"/>
              <a:gd name="connsiteY6-66" fmla="*/ 1232918 h 1588660"/>
              <a:gd name="connsiteX7-67" fmla="*/ 0 w 1731146"/>
              <a:gd name="connsiteY7-68" fmla="*/ 1232918 h 1588660"/>
              <a:gd name="connsiteX8-69" fmla="*/ 0 w 1731146"/>
              <a:gd name="connsiteY8-70" fmla="*/ 320232 h 1588660"/>
              <a:gd name="connsiteX0-71" fmla="*/ 0 w 1731146"/>
              <a:gd name="connsiteY0-72" fmla="*/ 320232 h 1588660"/>
              <a:gd name="connsiteX1-73" fmla="*/ 556334 w 1731146"/>
              <a:gd name="connsiteY1-74" fmla="*/ 318779 h 1588660"/>
              <a:gd name="connsiteX2-75" fmla="*/ 850996 w 1731146"/>
              <a:gd name="connsiteY2-76" fmla="*/ 59821 h 1588660"/>
              <a:gd name="connsiteX3-77" fmla="*/ 1004876 w 1731146"/>
              <a:gd name="connsiteY3-78" fmla="*/ 0 h 1588660"/>
              <a:gd name="connsiteX4-79" fmla="*/ 1731146 w 1731146"/>
              <a:gd name="connsiteY4-80" fmla="*/ 776575 h 1588660"/>
              <a:gd name="connsiteX5-81" fmla="*/ 892425 w 1731146"/>
              <a:gd name="connsiteY5-82" fmla="*/ 1588660 h 1588660"/>
              <a:gd name="connsiteX6-83" fmla="*/ 892425 w 1731146"/>
              <a:gd name="connsiteY6-84" fmla="*/ 1232918 h 1588660"/>
              <a:gd name="connsiteX7-85" fmla="*/ 0 w 1731146"/>
              <a:gd name="connsiteY7-86" fmla="*/ 1232918 h 1588660"/>
              <a:gd name="connsiteX8-87" fmla="*/ 0 w 1731146"/>
              <a:gd name="connsiteY8-88" fmla="*/ 320232 h 1588660"/>
              <a:gd name="connsiteX0-89" fmla="*/ 2959 w 1734105"/>
              <a:gd name="connsiteY0-90" fmla="*/ 320232 h 1588660"/>
              <a:gd name="connsiteX1-91" fmla="*/ 559293 w 1734105"/>
              <a:gd name="connsiteY1-92" fmla="*/ 318779 h 1588660"/>
              <a:gd name="connsiteX2-93" fmla="*/ 853955 w 1734105"/>
              <a:gd name="connsiteY2-94" fmla="*/ 59821 h 1588660"/>
              <a:gd name="connsiteX3-95" fmla="*/ 1007835 w 1734105"/>
              <a:gd name="connsiteY3-96" fmla="*/ 0 h 1588660"/>
              <a:gd name="connsiteX4-97" fmla="*/ 1734105 w 1734105"/>
              <a:gd name="connsiteY4-98" fmla="*/ 776575 h 1588660"/>
              <a:gd name="connsiteX5-99" fmla="*/ 895384 w 1734105"/>
              <a:gd name="connsiteY5-100" fmla="*/ 1588660 h 1588660"/>
              <a:gd name="connsiteX6-101" fmla="*/ 895384 w 1734105"/>
              <a:gd name="connsiteY6-102" fmla="*/ 1232918 h 1588660"/>
              <a:gd name="connsiteX7-103" fmla="*/ 2959 w 1734105"/>
              <a:gd name="connsiteY7-104" fmla="*/ 1232918 h 1588660"/>
              <a:gd name="connsiteX8-105" fmla="*/ 0 w 1734105"/>
              <a:gd name="connsiteY8-106" fmla="*/ 576230 h 1588660"/>
              <a:gd name="connsiteX9" fmla="*/ 2959 w 1734105"/>
              <a:gd name="connsiteY9" fmla="*/ 320232 h 1588660"/>
              <a:gd name="connsiteX0-107" fmla="*/ 3 w 1731149"/>
              <a:gd name="connsiteY0-108" fmla="*/ 320232 h 1588660"/>
              <a:gd name="connsiteX1-109" fmla="*/ 556337 w 1731149"/>
              <a:gd name="connsiteY1-110" fmla="*/ 318779 h 1588660"/>
              <a:gd name="connsiteX2-111" fmla="*/ 850999 w 1731149"/>
              <a:gd name="connsiteY2-112" fmla="*/ 59821 h 1588660"/>
              <a:gd name="connsiteX3-113" fmla="*/ 1004879 w 1731149"/>
              <a:gd name="connsiteY3-114" fmla="*/ 0 h 1588660"/>
              <a:gd name="connsiteX4-115" fmla="*/ 1731149 w 1731149"/>
              <a:gd name="connsiteY4-116" fmla="*/ 776575 h 1588660"/>
              <a:gd name="connsiteX5-117" fmla="*/ 892428 w 1731149"/>
              <a:gd name="connsiteY5-118" fmla="*/ 1588660 h 1588660"/>
              <a:gd name="connsiteX6-119" fmla="*/ 892428 w 1731149"/>
              <a:gd name="connsiteY6-120" fmla="*/ 1232918 h 1588660"/>
              <a:gd name="connsiteX7-121" fmla="*/ 3 w 1731149"/>
              <a:gd name="connsiteY7-122" fmla="*/ 1232918 h 1588660"/>
              <a:gd name="connsiteX8-123" fmla="*/ 275211 w 1731149"/>
              <a:gd name="connsiteY8-124" fmla="*/ 617659 h 1588660"/>
              <a:gd name="connsiteX9-125" fmla="*/ 3 w 1731149"/>
              <a:gd name="connsiteY9-126" fmla="*/ 320232 h 1588660"/>
              <a:gd name="connsiteX0-127" fmla="*/ 3 w 1731149"/>
              <a:gd name="connsiteY0-128" fmla="*/ 320232 h 1588660"/>
              <a:gd name="connsiteX1-129" fmla="*/ 556337 w 1731149"/>
              <a:gd name="connsiteY1-130" fmla="*/ 318779 h 1588660"/>
              <a:gd name="connsiteX2-131" fmla="*/ 850999 w 1731149"/>
              <a:gd name="connsiteY2-132" fmla="*/ 59821 h 1588660"/>
              <a:gd name="connsiteX3-133" fmla="*/ 1004879 w 1731149"/>
              <a:gd name="connsiteY3-134" fmla="*/ 0 h 1588660"/>
              <a:gd name="connsiteX4-135" fmla="*/ 1731149 w 1731149"/>
              <a:gd name="connsiteY4-136" fmla="*/ 776575 h 1588660"/>
              <a:gd name="connsiteX5-137" fmla="*/ 892428 w 1731149"/>
              <a:gd name="connsiteY5-138" fmla="*/ 1588660 h 1588660"/>
              <a:gd name="connsiteX6-139" fmla="*/ 892428 w 1731149"/>
              <a:gd name="connsiteY6-140" fmla="*/ 1232918 h 1588660"/>
              <a:gd name="connsiteX7-141" fmla="*/ 3 w 1731149"/>
              <a:gd name="connsiteY7-142" fmla="*/ 1232918 h 1588660"/>
              <a:gd name="connsiteX8-143" fmla="*/ 275211 w 1731149"/>
              <a:gd name="connsiteY8-144" fmla="*/ 617659 h 1588660"/>
              <a:gd name="connsiteX9-145" fmla="*/ 3 w 1731149"/>
              <a:gd name="connsiteY9-146" fmla="*/ 320232 h 1588660"/>
              <a:gd name="connsiteX0-147" fmla="*/ 5 w 1731151"/>
              <a:gd name="connsiteY0-148" fmla="*/ 320232 h 1588660"/>
              <a:gd name="connsiteX1-149" fmla="*/ 556339 w 1731151"/>
              <a:gd name="connsiteY1-150" fmla="*/ 318779 h 1588660"/>
              <a:gd name="connsiteX2-151" fmla="*/ 851001 w 1731151"/>
              <a:gd name="connsiteY2-152" fmla="*/ 59821 h 1588660"/>
              <a:gd name="connsiteX3-153" fmla="*/ 1004881 w 1731151"/>
              <a:gd name="connsiteY3-154" fmla="*/ 0 h 1588660"/>
              <a:gd name="connsiteX4-155" fmla="*/ 1731151 w 1731151"/>
              <a:gd name="connsiteY4-156" fmla="*/ 776575 h 1588660"/>
              <a:gd name="connsiteX5-157" fmla="*/ 892430 w 1731151"/>
              <a:gd name="connsiteY5-158" fmla="*/ 1588660 h 1588660"/>
              <a:gd name="connsiteX6-159" fmla="*/ 892430 w 1731151"/>
              <a:gd name="connsiteY6-160" fmla="*/ 1232918 h 1588660"/>
              <a:gd name="connsiteX7-161" fmla="*/ 5 w 1731151"/>
              <a:gd name="connsiteY7-162" fmla="*/ 1232918 h 1588660"/>
              <a:gd name="connsiteX8-163" fmla="*/ 275213 w 1731151"/>
              <a:gd name="connsiteY8-164" fmla="*/ 617659 h 1588660"/>
              <a:gd name="connsiteX9-165" fmla="*/ 5 w 1731151"/>
              <a:gd name="connsiteY9-166" fmla="*/ 320232 h 1588660"/>
              <a:gd name="connsiteX0-167" fmla="*/ 5 w 1731151"/>
              <a:gd name="connsiteY0-168" fmla="*/ 320232 h 1588660"/>
              <a:gd name="connsiteX1-169" fmla="*/ 556339 w 1731151"/>
              <a:gd name="connsiteY1-170" fmla="*/ 318779 h 1588660"/>
              <a:gd name="connsiteX2-171" fmla="*/ 851001 w 1731151"/>
              <a:gd name="connsiteY2-172" fmla="*/ 59821 h 1588660"/>
              <a:gd name="connsiteX3-173" fmla="*/ 1004881 w 1731151"/>
              <a:gd name="connsiteY3-174" fmla="*/ 0 h 1588660"/>
              <a:gd name="connsiteX4-175" fmla="*/ 1731151 w 1731151"/>
              <a:gd name="connsiteY4-176" fmla="*/ 776575 h 1588660"/>
              <a:gd name="connsiteX5-177" fmla="*/ 892430 w 1731151"/>
              <a:gd name="connsiteY5-178" fmla="*/ 1588660 h 1588660"/>
              <a:gd name="connsiteX6-179" fmla="*/ 892430 w 1731151"/>
              <a:gd name="connsiteY6-180" fmla="*/ 1232918 h 1588660"/>
              <a:gd name="connsiteX7-181" fmla="*/ 5 w 1731151"/>
              <a:gd name="connsiteY7-182" fmla="*/ 1232918 h 1588660"/>
              <a:gd name="connsiteX8-183" fmla="*/ 275213 w 1731151"/>
              <a:gd name="connsiteY8-184" fmla="*/ 617659 h 1588660"/>
              <a:gd name="connsiteX9-185" fmla="*/ 5 w 1731151"/>
              <a:gd name="connsiteY9-186" fmla="*/ 320232 h 1588660"/>
              <a:gd name="connsiteX0-187" fmla="*/ 3 w 1731149"/>
              <a:gd name="connsiteY0-188" fmla="*/ 320232 h 1588660"/>
              <a:gd name="connsiteX1-189" fmla="*/ 556337 w 1731149"/>
              <a:gd name="connsiteY1-190" fmla="*/ 318779 h 1588660"/>
              <a:gd name="connsiteX2-191" fmla="*/ 850999 w 1731149"/>
              <a:gd name="connsiteY2-192" fmla="*/ 59821 h 1588660"/>
              <a:gd name="connsiteX3-193" fmla="*/ 1004879 w 1731149"/>
              <a:gd name="connsiteY3-194" fmla="*/ 0 h 1588660"/>
              <a:gd name="connsiteX4-195" fmla="*/ 1731149 w 1731149"/>
              <a:gd name="connsiteY4-196" fmla="*/ 776575 h 1588660"/>
              <a:gd name="connsiteX5-197" fmla="*/ 892428 w 1731149"/>
              <a:gd name="connsiteY5-198" fmla="*/ 1588660 h 1588660"/>
              <a:gd name="connsiteX6-199" fmla="*/ 892428 w 1731149"/>
              <a:gd name="connsiteY6-200" fmla="*/ 1232918 h 1588660"/>
              <a:gd name="connsiteX7-201" fmla="*/ 3 w 1731149"/>
              <a:gd name="connsiteY7-202" fmla="*/ 1232918 h 1588660"/>
              <a:gd name="connsiteX8-203" fmla="*/ 275211 w 1731149"/>
              <a:gd name="connsiteY8-204" fmla="*/ 617659 h 1588660"/>
              <a:gd name="connsiteX9-205" fmla="*/ 3 w 1731149"/>
              <a:gd name="connsiteY9-206" fmla="*/ 320232 h 1588660"/>
              <a:gd name="connsiteX0-207" fmla="*/ 0 w 1731146"/>
              <a:gd name="connsiteY0-208" fmla="*/ 320232 h 1588660"/>
              <a:gd name="connsiteX1-209" fmla="*/ 556334 w 1731146"/>
              <a:gd name="connsiteY1-210" fmla="*/ 318779 h 1588660"/>
              <a:gd name="connsiteX2-211" fmla="*/ 850996 w 1731146"/>
              <a:gd name="connsiteY2-212" fmla="*/ 59821 h 1588660"/>
              <a:gd name="connsiteX3-213" fmla="*/ 1004876 w 1731146"/>
              <a:gd name="connsiteY3-214" fmla="*/ 0 h 1588660"/>
              <a:gd name="connsiteX4-215" fmla="*/ 1731146 w 1731146"/>
              <a:gd name="connsiteY4-216" fmla="*/ 776575 h 1588660"/>
              <a:gd name="connsiteX5-217" fmla="*/ 892425 w 1731146"/>
              <a:gd name="connsiteY5-218" fmla="*/ 1588660 h 1588660"/>
              <a:gd name="connsiteX6-219" fmla="*/ 892425 w 1731146"/>
              <a:gd name="connsiteY6-220" fmla="*/ 1232918 h 1588660"/>
              <a:gd name="connsiteX7-221" fmla="*/ 0 w 1731146"/>
              <a:gd name="connsiteY7-222" fmla="*/ 1232918 h 1588660"/>
              <a:gd name="connsiteX8-223" fmla="*/ 275208 w 1731146"/>
              <a:gd name="connsiteY8-224" fmla="*/ 617659 h 1588660"/>
              <a:gd name="connsiteX9-225" fmla="*/ 0 w 1731146"/>
              <a:gd name="connsiteY9-226" fmla="*/ 320232 h 1588660"/>
              <a:gd name="connsiteX0-227" fmla="*/ 0 w 1731146"/>
              <a:gd name="connsiteY0-228" fmla="*/ 320232 h 1588660"/>
              <a:gd name="connsiteX1-229" fmla="*/ 556334 w 1731146"/>
              <a:gd name="connsiteY1-230" fmla="*/ 318779 h 1588660"/>
              <a:gd name="connsiteX2-231" fmla="*/ 850996 w 1731146"/>
              <a:gd name="connsiteY2-232" fmla="*/ 59821 h 1588660"/>
              <a:gd name="connsiteX3-233" fmla="*/ 1004876 w 1731146"/>
              <a:gd name="connsiteY3-234" fmla="*/ 0 h 1588660"/>
              <a:gd name="connsiteX4-235" fmla="*/ 1731146 w 1731146"/>
              <a:gd name="connsiteY4-236" fmla="*/ 776575 h 1588660"/>
              <a:gd name="connsiteX5-237" fmla="*/ 892425 w 1731146"/>
              <a:gd name="connsiteY5-238" fmla="*/ 1588660 h 1588660"/>
              <a:gd name="connsiteX6-239" fmla="*/ 892425 w 1731146"/>
              <a:gd name="connsiteY6-240" fmla="*/ 1232918 h 1588660"/>
              <a:gd name="connsiteX7-241" fmla="*/ 0 w 1731146"/>
              <a:gd name="connsiteY7-242" fmla="*/ 1232918 h 1588660"/>
              <a:gd name="connsiteX8-243" fmla="*/ 275208 w 1731146"/>
              <a:gd name="connsiteY8-244" fmla="*/ 617659 h 1588660"/>
              <a:gd name="connsiteX9-245" fmla="*/ 0 w 1731146"/>
              <a:gd name="connsiteY9-246" fmla="*/ 320232 h 1588660"/>
              <a:gd name="connsiteX0-247" fmla="*/ 0 w 1731146"/>
              <a:gd name="connsiteY0-248" fmla="*/ 320232 h 1588660"/>
              <a:gd name="connsiteX1-249" fmla="*/ 556334 w 1731146"/>
              <a:gd name="connsiteY1-250" fmla="*/ 318779 h 1588660"/>
              <a:gd name="connsiteX2-251" fmla="*/ 850996 w 1731146"/>
              <a:gd name="connsiteY2-252" fmla="*/ 59821 h 1588660"/>
              <a:gd name="connsiteX3-253" fmla="*/ 1004876 w 1731146"/>
              <a:gd name="connsiteY3-254" fmla="*/ 0 h 1588660"/>
              <a:gd name="connsiteX4-255" fmla="*/ 1731146 w 1731146"/>
              <a:gd name="connsiteY4-256" fmla="*/ 776575 h 1588660"/>
              <a:gd name="connsiteX5-257" fmla="*/ 892425 w 1731146"/>
              <a:gd name="connsiteY5-258" fmla="*/ 1588660 h 1588660"/>
              <a:gd name="connsiteX6-259" fmla="*/ 892425 w 1731146"/>
              <a:gd name="connsiteY6-260" fmla="*/ 1232918 h 1588660"/>
              <a:gd name="connsiteX7-261" fmla="*/ 0 w 1731146"/>
              <a:gd name="connsiteY7-262" fmla="*/ 1232918 h 1588660"/>
              <a:gd name="connsiteX8-263" fmla="*/ 275208 w 1731146"/>
              <a:gd name="connsiteY8-264" fmla="*/ 617659 h 1588660"/>
              <a:gd name="connsiteX9-265" fmla="*/ 0 w 1731146"/>
              <a:gd name="connsiteY9-266" fmla="*/ 320232 h 1588660"/>
              <a:gd name="connsiteX0-267" fmla="*/ 0 w 1731146"/>
              <a:gd name="connsiteY0-268" fmla="*/ 320232 h 1588660"/>
              <a:gd name="connsiteX1-269" fmla="*/ 556334 w 1731146"/>
              <a:gd name="connsiteY1-270" fmla="*/ 318779 h 1588660"/>
              <a:gd name="connsiteX2-271" fmla="*/ 850996 w 1731146"/>
              <a:gd name="connsiteY2-272" fmla="*/ 59821 h 1588660"/>
              <a:gd name="connsiteX3-273" fmla="*/ 1004876 w 1731146"/>
              <a:gd name="connsiteY3-274" fmla="*/ 0 h 1588660"/>
              <a:gd name="connsiteX4-275" fmla="*/ 1731146 w 1731146"/>
              <a:gd name="connsiteY4-276" fmla="*/ 776575 h 1588660"/>
              <a:gd name="connsiteX5-277" fmla="*/ 892425 w 1731146"/>
              <a:gd name="connsiteY5-278" fmla="*/ 1588660 h 1588660"/>
              <a:gd name="connsiteX6-279" fmla="*/ 892425 w 1731146"/>
              <a:gd name="connsiteY6-280" fmla="*/ 1232918 h 1588660"/>
              <a:gd name="connsiteX7-281" fmla="*/ 0 w 1731146"/>
              <a:gd name="connsiteY7-282" fmla="*/ 1232918 h 1588660"/>
              <a:gd name="connsiteX8-283" fmla="*/ 281126 w 1731146"/>
              <a:gd name="connsiteY8-284" fmla="*/ 620619 h 1588660"/>
              <a:gd name="connsiteX9-285" fmla="*/ 0 w 1731146"/>
              <a:gd name="connsiteY9-286" fmla="*/ 320232 h 1588660"/>
              <a:gd name="connsiteX0-287" fmla="*/ 0 w 1731146"/>
              <a:gd name="connsiteY0-288" fmla="*/ 320232 h 1588660"/>
              <a:gd name="connsiteX1-289" fmla="*/ 556334 w 1731146"/>
              <a:gd name="connsiteY1-290" fmla="*/ 318779 h 1588660"/>
              <a:gd name="connsiteX2-291" fmla="*/ 850996 w 1731146"/>
              <a:gd name="connsiteY2-292" fmla="*/ 59821 h 1588660"/>
              <a:gd name="connsiteX3-293" fmla="*/ 1004876 w 1731146"/>
              <a:gd name="connsiteY3-294" fmla="*/ 0 h 1588660"/>
              <a:gd name="connsiteX4-295" fmla="*/ 1731146 w 1731146"/>
              <a:gd name="connsiteY4-296" fmla="*/ 776575 h 1588660"/>
              <a:gd name="connsiteX5-297" fmla="*/ 892425 w 1731146"/>
              <a:gd name="connsiteY5-298" fmla="*/ 1588660 h 1588660"/>
              <a:gd name="connsiteX6-299" fmla="*/ 892425 w 1731146"/>
              <a:gd name="connsiteY6-300" fmla="*/ 1232918 h 1588660"/>
              <a:gd name="connsiteX7-301" fmla="*/ 0 w 1731146"/>
              <a:gd name="connsiteY7-302" fmla="*/ 1232918 h 1588660"/>
              <a:gd name="connsiteX8-303" fmla="*/ 136124 w 1731146"/>
              <a:gd name="connsiteY8-304" fmla="*/ 922459 h 1588660"/>
              <a:gd name="connsiteX9-305" fmla="*/ 281126 w 1731146"/>
              <a:gd name="connsiteY9-306" fmla="*/ 620619 h 1588660"/>
              <a:gd name="connsiteX10" fmla="*/ 0 w 1731146"/>
              <a:gd name="connsiteY10" fmla="*/ 320232 h 1588660"/>
              <a:gd name="connsiteX0-307" fmla="*/ 0 w 1731146"/>
              <a:gd name="connsiteY0-308" fmla="*/ 320232 h 1588660"/>
              <a:gd name="connsiteX1-309" fmla="*/ 556334 w 1731146"/>
              <a:gd name="connsiteY1-310" fmla="*/ 318779 h 1588660"/>
              <a:gd name="connsiteX2-311" fmla="*/ 850996 w 1731146"/>
              <a:gd name="connsiteY2-312" fmla="*/ 59821 h 1588660"/>
              <a:gd name="connsiteX3-313" fmla="*/ 1004876 w 1731146"/>
              <a:gd name="connsiteY3-314" fmla="*/ 0 h 1588660"/>
              <a:gd name="connsiteX4-315" fmla="*/ 1731146 w 1731146"/>
              <a:gd name="connsiteY4-316" fmla="*/ 776575 h 1588660"/>
              <a:gd name="connsiteX5-317" fmla="*/ 892425 w 1731146"/>
              <a:gd name="connsiteY5-318" fmla="*/ 1588660 h 1588660"/>
              <a:gd name="connsiteX6-319" fmla="*/ 892425 w 1731146"/>
              <a:gd name="connsiteY6-320" fmla="*/ 1232918 h 1588660"/>
              <a:gd name="connsiteX7-321" fmla="*/ 0 w 1731146"/>
              <a:gd name="connsiteY7-322" fmla="*/ 1232918 h 1588660"/>
              <a:gd name="connsiteX8-323" fmla="*/ 266330 w 1731146"/>
              <a:gd name="connsiteY8-324" fmla="*/ 955011 h 1588660"/>
              <a:gd name="connsiteX9-325" fmla="*/ 281126 w 1731146"/>
              <a:gd name="connsiteY9-326" fmla="*/ 620619 h 1588660"/>
              <a:gd name="connsiteX10-327" fmla="*/ 0 w 1731146"/>
              <a:gd name="connsiteY10-328" fmla="*/ 320232 h 1588660"/>
              <a:gd name="connsiteX0-329" fmla="*/ 0 w 1731146"/>
              <a:gd name="connsiteY0-330" fmla="*/ 320232 h 1588660"/>
              <a:gd name="connsiteX1-331" fmla="*/ 556334 w 1731146"/>
              <a:gd name="connsiteY1-332" fmla="*/ 318779 h 1588660"/>
              <a:gd name="connsiteX2-333" fmla="*/ 850996 w 1731146"/>
              <a:gd name="connsiteY2-334" fmla="*/ 59821 h 1588660"/>
              <a:gd name="connsiteX3-335" fmla="*/ 1004876 w 1731146"/>
              <a:gd name="connsiteY3-336" fmla="*/ 0 h 1588660"/>
              <a:gd name="connsiteX4-337" fmla="*/ 1731146 w 1731146"/>
              <a:gd name="connsiteY4-338" fmla="*/ 776575 h 1588660"/>
              <a:gd name="connsiteX5-339" fmla="*/ 892425 w 1731146"/>
              <a:gd name="connsiteY5-340" fmla="*/ 1588660 h 1588660"/>
              <a:gd name="connsiteX6-341" fmla="*/ 892425 w 1731146"/>
              <a:gd name="connsiteY6-342" fmla="*/ 1232918 h 1588660"/>
              <a:gd name="connsiteX7-343" fmla="*/ 582967 w 1731146"/>
              <a:gd name="connsiteY7-344" fmla="*/ 1233178 h 1588660"/>
              <a:gd name="connsiteX8-345" fmla="*/ 0 w 1731146"/>
              <a:gd name="connsiteY8-346" fmla="*/ 1232918 h 1588660"/>
              <a:gd name="connsiteX9-347" fmla="*/ 266330 w 1731146"/>
              <a:gd name="connsiteY9-348" fmla="*/ 955011 h 1588660"/>
              <a:gd name="connsiteX10-349" fmla="*/ 281126 w 1731146"/>
              <a:gd name="connsiteY10-350" fmla="*/ 620619 h 1588660"/>
              <a:gd name="connsiteX11" fmla="*/ 0 w 1731146"/>
              <a:gd name="connsiteY11" fmla="*/ 320232 h 1588660"/>
              <a:gd name="connsiteX0-351" fmla="*/ 0 w 1731146"/>
              <a:gd name="connsiteY0-352" fmla="*/ 320232 h 1588660"/>
              <a:gd name="connsiteX1-353" fmla="*/ 556334 w 1731146"/>
              <a:gd name="connsiteY1-354" fmla="*/ 318779 h 1588660"/>
              <a:gd name="connsiteX2-355" fmla="*/ 850996 w 1731146"/>
              <a:gd name="connsiteY2-356" fmla="*/ 59821 h 1588660"/>
              <a:gd name="connsiteX3-357" fmla="*/ 1004876 w 1731146"/>
              <a:gd name="connsiteY3-358" fmla="*/ 0 h 1588660"/>
              <a:gd name="connsiteX4-359" fmla="*/ 1731146 w 1731146"/>
              <a:gd name="connsiteY4-360" fmla="*/ 776575 h 1588660"/>
              <a:gd name="connsiteX5-361" fmla="*/ 892425 w 1731146"/>
              <a:gd name="connsiteY5-362" fmla="*/ 1588660 h 1588660"/>
              <a:gd name="connsiteX6-363" fmla="*/ 853956 w 1731146"/>
              <a:gd name="connsiteY6-364" fmla="*/ 1460778 h 1588660"/>
              <a:gd name="connsiteX7-365" fmla="*/ 582967 w 1731146"/>
              <a:gd name="connsiteY7-366" fmla="*/ 1233178 h 1588660"/>
              <a:gd name="connsiteX8-367" fmla="*/ 0 w 1731146"/>
              <a:gd name="connsiteY8-368" fmla="*/ 1232918 h 1588660"/>
              <a:gd name="connsiteX9-369" fmla="*/ 266330 w 1731146"/>
              <a:gd name="connsiteY9-370" fmla="*/ 955011 h 1588660"/>
              <a:gd name="connsiteX10-371" fmla="*/ 281126 w 1731146"/>
              <a:gd name="connsiteY10-372" fmla="*/ 620619 h 1588660"/>
              <a:gd name="connsiteX11-373" fmla="*/ 0 w 1731146"/>
              <a:gd name="connsiteY11-374" fmla="*/ 320232 h 1588660"/>
              <a:gd name="connsiteX0-375" fmla="*/ 0 w 1731146"/>
              <a:gd name="connsiteY0-376" fmla="*/ 320232 h 1517638"/>
              <a:gd name="connsiteX1-377" fmla="*/ 556334 w 1731146"/>
              <a:gd name="connsiteY1-378" fmla="*/ 318779 h 1517638"/>
              <a:gd name="connsiteX2-379" fmla="*/ 850996 w 1731146"/>
              <a:gd name="connsiteY2-380" fmla="*/ 59821 h 1517638"/>
              <a:gd name="connsiteX3-381" fmla="*/ 1004876 w 1731146"/>
              <a:gd name="connsiteY3-382" fmla="*/ 0 h 1517638"/>
              <a:gd name="connsiteX4-383" fmla="*/ 1731146 w 1731146"/>
              <a:gd name="connsiteY4-384" fmla="*/ 776575 h 1517638"/>
              <a:gd name="connsiteX5-385" fmla="*/ 1010794 w 1731146"/>
              <a:gd name="connsiteY5-386" fmla="*/ 1517638 h 1517638"/>
              <a:gd name="connsiteX6-387" fmla="*/ 853956 w 1731146"/>
              <a:gd name="connsiteY6-388" fmla="*/ 1460778 h 1517638"/>
              <a:gd name="connsiteX7-389" fmla="*/ 582967 w 1731146"/>
              <a:gd name="connsiteY7-390" fmla="*/ 1233178 h 1517638"/>
              <a:gd name="connsiteX8-391" fmla="*/ 0 w 1731146"/>
              <a:gd name="connsiteY8-392" fmla="*/ 1232918 h 1517638"/>
              <a:gd name="connsiteX9-393" fmla="*/ 266330 w 1731146"/>
              <a:gd name="connsiteY9-394" fmla="*/ 955011 h 1517638"/>
              <a:gd name="connsiteX10-395" fmla="*/ 281126 w 1731146"/>
              <a:gd name="connsiteY10-396" fmla="*/ 620619 h 1517638"/>
              <a:gd name="connsiteX11-397" fmla="*/ 0 w 1731146"/>
              <a:gd name="connsiteY11-398" fmla="*/ 320232 h 1517638"/>
              <a:gd name="connsiteX0-399" fmla="*/ 0 w 1589104"/>
              <a:gd name="connsiteY0-400" fmla="*/ 320232 h 1517638"/>
              <a:gd name="connsiteX1-401" fmla="*/ 556334 w 1589104"/>
              <a:gd name="connsiteY1-402" fmla="*/ 318779 h 1517638"/>
              <a:gd name="connsiteX2-403" fmla="*/ 850996 w 1589104"/>
              <a:gd name="connsiteY2-404" fmla="*/ 59821 h 1517638"/>
              <a:gd name="connsiteX3-405" fmla="*/ 1004876 w 1589104"/>
              <a:gd name="connsiteY3-406" fmla="*/ 0 h 1517638"/>
              <a:gd name="connsiteX4-407" fmla="*/ 1589104 w 1589104"/>
              <a:gd name="connsiteY4-408" fmla="*/ 936373 h 1517638"/>
              <a:gd name="connsiteX5-409" fmla="*/ 1010794 w 1589104"/>
              <a:gd name="connsiteY5-410" fmla="*/ 1517638 h 1517638"/>
              <a:gd name="connsiteX6-411" fmla="*/ 853956 w 1589104"/>
              <a:gd name="connsiteY6-412" fmla="*/ 1460778 h 1517638"/>
              <a:gd name="connsiteX7-413" fmla="*/ 582967 w 1589104"/>
              <a:gd name="connsiteY7-414" fmla="*/ 1233178 h 1517638"/>
              <a:gd name="connsiteX8-415" fmla="*/ 0 w 1589104"/>
              <a:gd name="connsiteY8-416" fmla="*/ 1232918 h 1517638"/>
              <a:gd name="connsiteX9-417" fmla="*/ 266330 w 1589104"/>
              <a:gd name="connsiteY9-418" fmla="*/ 955011 h 1517638"/>
              <a:gd name="connsiteX10-419" fmla="*/ 281126 w 1589104"/>
              <a:gd name="connsiteY10-420" fmla="*/ 620619 h 1517638"/>
              <a:gd name="connsiteX11-421" fmla="*/ 0 w 1589104"/>
              <a:gd name="connsiteY11-422" fmla="*/ 320232 h 1517638"/>
              <a:gd name="connsiteX0-423" fmla="*/ 0 w 1589104"/>
              <a:gd name="connsiteY0-424" fmla="*/ 320232 h 1517638"/>
              <a:gd name="connsiteX1-425" fmla="*/ 556334 w 1589104"/>
              <a:gd name="connsiteY1-426" fmla="*/ 318779 h 1517638"/>
              <a:gd name="connsiteX2-427" fmla="*/ 850996 w 1589104"/>
              <a:gd name="connsiteY2-428" fmla="*/ 59821 h 1517638"/>
              <a:gd name="connsiteX3-429" fmla="*/ 1004876 w 1589104"/>
              <a:gd name="connsiteY3-430" fmla="*/ 0 h 1517638"/>
              <a:gd name="connsiteX4-431" fmla="*/ 1373080 w 1589104"/>
              <a:gd name="connsiteY4-432" fmla="*/ 591026 h 1517638"/>
              <a:gd name="connsiteX5-433" fmla="*/ 1589104 w 1589104"/>
              <a:gd name="connsiteY5-434" fmla="*/ 936373 h 1517638"/>
              <a:gd name="connsiteX6-435" fmla="*/ 1010794 w 1589104"/>
              <a:gd name="connsiteY6-436" fmla="*/ 1517638 h 1517638"/>
              <a:gd name="connsiteX7-437" fmla="*/ 853956 w 1589104"/>
              <a:gd name="connsiteY7-438" fmla="*/ 1460778 h 1517638"/>
              <a:gd name="connsiteX8-439" fmla="*/ 582967 w 1589104"/>
              <a:gd name="connsiteY8-440" fmla="*/ 1233178 h 1517638"/>
              <a:gd name="connsiteX9-441" fmla="*/ 0 w 1589104"/>
              <a:gd name="connsiteY9-442" fmla="*/ 1232918 h 1517638"/>
              <a:gd name="connsiteX10-443" fmla="*/ 266330 w 1589104"/>
              <a:gd name="connsiteY10-444" fmla="*/ 955011 h 1517638"/>
              <a:gd name="connsiteX11-445" fmla="*/ 281126 w 1589104"/>
              <a:gd name="connsiteY11-446" fmla="*/ 620619 h 1517638"/>
              <a:gd name="connsiteX12" fmla="*/ 0 w 1589104"/>
              <a:gd name="connsiteY12" fmla="*/ 320232 h 1517638"/>
              <a:gd name="connsiteX0-447" fmla="*/ 0 w 1589104"/>
              <a:gd name="connsiteY0-448" fmla="*/ 320232 h 1517638"/>
              <a:gd name="connsiteX1-449" fmla="*/ 556334 w 1589104"/>
              <a:gd name="connsiteY1-450" fmla="*/ 318779 h 1517638"/>
              <a:gd name="connsiteX2-451" fmla="*/ 850996 w 1589104"/>
              <a:gd name="connsiteY2-452" fmla="*/ 59821 h 1517638"/>
              <a:gd name="connsiteX3-453" fmla="*/ 1004876 w 1589104"/>
              <a:gd name="connsiteY3-454" fmla="*/ 0 h 1517638"/>
              <a:gd name="connsiteX4-455" fmla="*/ 1583185 w 1589104"/>
              <a:gd name="connsiteY4-456" fmla="*/ 596945 h 1517638"/>
              <a:gd name="connsiteX5-457" fmla="*/ 1589104 w 1589104"/>
              <a:gd name="connsiteY5-458" fmla="*/ 936373 h 1517638"/>
              <a:gd name="connsiteX6-459" fmla="*/ 1010794 w 1589104"/>
              <a:gd name="connsiteY6-460" fmla="*/ 1517638 h 1517638"/>
              <a:gd name="connsiteX7-461" fmla="*/ 853956 w 1589104"/>
              <a:gd name="connsiteY7-462" fmla="*/ 1460778 h 1517638"/>
              <a:gd name="connsiteX8-463" fmla="*/ 582967 w 1589104"/>
              <a:gd name="connsiteY8-464" fmla="*/ 1233178 h 1517638"/>
              <a:gd name="connsiteX9-465" fmla="*/ 0 w 1589104"/>
              <a:gd name="connsiteY9-466" fmla="*/ 1232918 h 1517638"/>
              <a:gd name="connsiteX10-467" fmla="*/ 266330 w 1589104"/>
              <a:gd name="connsiteY10-468" fmla="*/ 955011 h 1517638"/>
              <a:gd name="connsiteX11-469" fmla="*/ 281126 w 1589104"/>
              <a:gd name="connsiteY11-470" fmla="*/ 620619 h 1517638"/>
              <a:gd name="connsiteX12-471" fmla="*/ 0 w 1589104"/>
              <a:gd name="connsiteY12-472" fmla="*/ 320232 h 1517638"/>
              <a:gd name="connsiteX0-473" fmla="*/ 0 w 1592063"/>
              <a:gd name="connsiteY0-474" fmla="*/ 320232 h 1517638"/>
              <a:gd name="connsiteX1-475" fmla="*/ 556334 w 1592063"/>
              <a:gd name="connsiteY1-476" fmla="*/ 318779 h 1517638"/>
              <a:gd name="connsiteX2-477" fmla="*/ 850996 w 1592063"/>
              <a:gd name="connsiteY2-478" fmla="*/ 59821 h 1517638"/>
              <a:gd name="connsiteX3-479" fmla="*/ 1004876 w 1592063"/>
              <a:gd name="connsiteY3-480" fmla="*/ 0 h 1517638"/>
              <a:gd name="connsiteX4-481" fmla="*/ 1583185 w 1592063"/>
              <a:gd name="connsiteY4-482" fmla="*/ 596945 h 1517638"/>
              <a:gd name="connsiteX5-483" fmla="*/ 1592063 w 1592063"/>
              <a:gd name="connsiteY5-484" fmla="*/ 942292 h 1517638"/>
              <a:gd name="connsiteX6-485" fmla="*/ 1010794 w 1592063"/>
              <a:gd name="connsiteY6-486" fmla="*/ 1517638 h 1517638"/>
              <a:gd name="connsiteX7-487" fmla="*/ 853956 w 1592063"/>
              <a:gd name="connsiteY7-488" fmla="*/ 1460778 h 1517638"/>
              <a:gd name="connsiteX8-489" fmla="*/ 582967 w 1592063"/>
              <a:gd name="connsiteY8-490" fmla="*/ 1233178 h 1517638"/>
              <a:gd name="connsiteX9-491" fmla="*/ 0 w 1592063"/>
              <a:gd name="connsiteY9-492" fmla="*/ 1232918 h 1517638"/>
              <a:gd name="connsiteX10-493" fmla="*/ 266330 w 1592063"/>
              <a:gd name="connsiteY10-494" fmla="*/ 955011 h 1517638"/>
              <a:gd name="connsiteX11-495" fmla="*/ 281126 w 1592063"/>
              <a:gd name="connsiteY11-496" fmla="*/ 620619 h 1517638"/>
              <a:gd name="connsiteX12-497" fmla="*/ 0 w 1592063"/>
              <a:gd name="connsiteY12-498" fmla="*/ 320232 h 1517638"/>
              <a:gd name="connsiteX0-499" fmla="*/ 0 w 1589104"/>
              <a:gd name="connsiteY0-500" fmla="*/ 320232 h 1517638"/>
              <a:gd name="connsiteX1-501" fmla="*/ 556334 w 1589104"/>
              <a:gd name="connsiteY1-502" fmla="*/ 318779 h 1517638"/>
              <a:gd name="connsiteX2-503" fmla="*/ 850996 w 1589104"/>
              <a:gd name="connsiteY2-504" fmla="*/ 59821 h 1517638"/>
              <a:gd name="connsiteX3-505" fmla="*/ 1004876 w 1589104"/>
              <a:gd name="connsiteY3-506" fmla="*/ 0 h 1517638"/>
              <a:gd name="connsiteX4-507" fmla="*/ 1583185 w 1589104"/>
              <a:gd name="connsiteY4-508" fmla="*/ 596945 h 1517638"/>
              <a:gd name="connsiteX5-509" fmla="*/ 1589104 w 1589104"/>
              <a:gd name="connsiteY5-510" fmla="*/ 948210 h 1517638"/>
              <a:gd name="connsiteX6-511" fmla="*/ 1010794 w 1589104"/>
              <a:gd name="connsiteY6-512" fmla="*/ 1517638 h 1517638"/>
              <a:gd name="connsiteX7-513" fmla="*/ 853956 w 1589104"/>
              <a:gd name="connsiteY7-514" fmla="*/ 1460778 h 1517638"/>
              <a:gd name="connsiteX8-515" fmla="*/ 582967 w 1589104"/>
              <a:gd name="connsiteY8-516" fmla="*/ 1233178 h 1517638"/>
              <a:gd name="connsiteX9-517" fmla="*/ 0 w 1589104"/>
              <a:gd name="connsiteY9-518" fmla="*/ 1232918 h 1517638"/>
              <a:gd name="connsiteX10-519" fmla="*/ 266330 w 1589104"/>
              <a:gd name="connsiteY10-520" fmla="*/ 955011 h 1517638"/>
              <a:gd name="connsiteX11-521" fmla="*/ 281126 w 1589104"/>
              <a:gd name="connsiteY11-522" fmla="*/ 620619 h 1517638"/>
              <a:gd name="connsiteX12-523" fmla="*/ 0 w 1589104"/>
              <a:gd name="connsiteY12-524" fmla="*/ 320232 h 1517638"/>
              <a:gd name="connsiteX0-525" fmla="*/ 0 w 1589104"/>
              <a:gd name="connsiteY0-526" fmla="*/ 320232 h 1514679"/>
              <a:gd name="connsiteX1-527" fmla="*/ 556334 w 1589104"/>
              <a:gd name="connsiteY1-528" fmla="*/ 318779 h 1514679"/>
              <a:gd name="connsiteX2-529" fmla="*/ 850996 w 1589104"/>
              <a:gd name="connsiteY2-530" fmla="*/ 59821 h 1514679"/>
              <a:gd name="connsiteX3-531" fmla="*/ 1004876 w 1589104"/>
              <a:gd name="connsiteY3-532" fmla="*/ 0 h 1514679"/>
              <a:gd name="connsiteX4-533" fmla="*/ 1583185 w 1589104"/>
              <a:gd name="connsiteY4-534" fmla="*/ 596945 h 1514679"/>
              <a:gd name="connsiteX5-535" fmla="*/ 1589104 w 1589104"/>
              <a:gd name="connsiteY5-536" fmla="*/ 948210 h 1514679"/>
              <a:gd name="connsiteX6-537" fmla="*/ 1013753 w 1589104"/>
              <a:gd name="connsiteY6-538" fmla="*/ 1514679 h 1514679"/>
              <a:gd name="connsiteX7-539" fmla="*/ 853956 w 1589104"/>
              <a:gd name="connsiteY7-540" fmla="*/ 1460778 h 1514679"/>
              <a:gd name="connsiteX8-541" fmla="*/ 582967 w 1589104"/>
              <a:gd name="connsiteY8-542" fmla="*/ 1233178 h 1514679"/>
              <a:gd name="connsiteX9-543" fmla="*/ 0 w 1589104"/>
              <a:gd name="connsiteY9-544" fmla="*/ 1232918 h 1514679"/>
              <a:gd name="connsiteX10-545" fmla="*/ 266330 w 1589104"/>
              <a:gd name="connsiteY10-546" fmla="*/ 955011 h 1514679"/>
              <a:gd name="connsiteX11-547" fmla="*/ 281126 w 1589104"/>
              <a:gd name="connsiteY11-548" fmla="*/ 620619 h 1514679"/>
              <a:gd name="connsiteX12-549" fmla="*/ 0 w 1589104"/>
              <a:gd name="connsiteY12-550" fmla="*/ 320232 h 1514679"/>
              <a:gd name="connsiteX0-551" fmla="*/ 0 w 1589104"/>
              <a:gd name="connsiteY0-552" fmla="*/ 320232 h 1514679"/>
              <a:gd name="connsiteX1-553" fmla="*/ 556334 w 1589104"/>
              <a:gd name="connsiteY1-554" fmla="*/ 318779 h 1514679"/>
              <a:gd name="connsiteX2-555" fmla="*/ 850996 w 1589104"/>
              <a:gd name="connsiteY2-556" fmla="*/ 59821 h 1514679"/>
              <a:gd name="connsiteX3-557" fmla="*/ 1004876 w 1589104"/>
              <a:gd name="connsiteY3-558" fmla="*/ 0 h 1514679"/>
              <a:gd name="connsiteX4-559" fmla="*/ 1583185 w 1589104"/>
              <a:gd name="connsiteY4-560" fmla="*/ 596945 h 1514679"/>
              <a:gd name="connsiteX5-561" fmla="*/ 1589104 w 1589104"/>
              <a:gd name="connsiteY5-562" fmla="*/ 948210 h 1514679"/>
              <a:gd name="connsiteX6-563" fmla="*/ 1013753 w 1589104"/>
              <a:gd name="connsiteY6-564" fmla="*/ 1514679 h 1514679"/>
              <a:gd name="connsiteX7-565" fmla="*/ 853956 w 1589104"/>
              <a:gd name="connsiteY7-566" fmla="*/ 1460778 h 1514679"/>
              <a:gd name="connsiteX8-567" fmla="*/ 582967 w 1589104"/>
              <a:gd name="connsiteY8-568" fmla="*/ 1233178 h 1514679"/>
              <a:gd name="connsiteX9-569" fmla="*/ 0 w 1589104"/>
              <a:gd name="connsiteY9-570" fmla="*/ 1232918 h 1514679"/>
              <a:gd name="connsiteX10-571" fmla="*/ 266330 w 1589104"/>
              <a:gd name="connsiteY10-572" fmla="*/ 955011 h 1514679"/>
              <a:gd name="connsiteX11-573" fmla="*/ 287045 w 1589104"/>
              <a:gd name="connsiteY11-574" fmla="*/ 611742 h 1514679"/>
              <a:gd name="connsiteX12-575" fmla="*/ 0 w 1589104"/>
              <a:gd name="connsiteY12-576" fmla="*/ 320232 h 1514679"/>
              <a:gd name="connsiteX0-577" fmla="*/ 0 w 1589104"/>
              <a:gd name="connsiteY0-578" fmla="*/ 320232 h 1514679"/>
              <a:gd name="connsiteX1-579" fmla="*/ 556334 w 1589104"/>
              <a:gd name="connsiteY1-580" fmla="*/ 318779 h 1514679"/>
              <a:gd name="connsiteX2-581" fmla="*/ 850996 w 1589104"/>
              <a:gd name="connsiteY2-582" fmla="*/ 59821 h 1514679"/>
              <a:gd name="connsiteX3-583" fmla="*/ 1004876 w 1589104"/>
              <a:gd name="connsiteY3-584" fmla="*/ 0 h 1514679"/>
              <a:gd name="connsiteX4-585" fmla="*/ 1583185 w 1589104"/>
              <a:gd name="connsiteY4-586" fmla="*/ 596945 h 1514679"/>
              <a:gd name="connsiteX5-587" fmla="*/ 1589104 w 1589104"/>
              <a:gd name="connsiteY5-588" fmla="*/ 948210 h 1514679"/>
              <a:gd name="connsiteX6-589" fmla="*/ 1013753 w 1589104"/>
              <a:gd name="connsiteY6-590" fmla="*/ 1514679 h 1514679"/>
              <a:gd name="connsiteX7-591" fmla="*/ 853956 w 1589104"/>
              <a:gd name="connsiteY7-592" fmla="*/ 1460778 h 1514679"/>
              <a:gd name="connsiteX8-593" fmla="*/ 582967 w 1589104"/>
              <a:gd name="connsiteY8-594" fmla="*/ 1233178 h 1514679"/>
              <a:gd name="connsiteX9-595" fmla="*/ 0 w 1589104"/>
              <a:gd name="connsiteY9-596" fmla="*/ 1232918 h 1514679"/>
              <a:gd name="connsiteX10-597" fmla="*/ 266330 w 1589104"/>
              <a:gd name="connsiteY10-598" fmla="*/ 955011 h 1514679"/>
              <a:gd name="connsiteX11-599" fmla="*/ 287045 w 1589104"/>
              <a:gd name="connsiteY11-600" fmla="*/ 611742 h 1514679"/>
              <a:gd name="connsiteX12-601" fmla="*/ 0 w 1589104"/>
              <a:gd name="connsiteY12-602" fmla="*/ 320232 h 1514679"/>
              <a:gd name="connsiteX0-603" fmla="*/ 0 w 1589104"/>
              <a:gd name="connsiteY0-604" fmla="*/ 320232 h 1514679"/>
              <a:gd name="connsiteX1-605" fmla="*/ 556334 w 1589104"/>
              <a:gd name="connsiteY1-606" fmla="*/ 318779 h 1514679"/>
              <a:gd name="connsiteX2-607" fmla="*/ 850996 w 1589104"/>
              <a:gd name="connsiteY2-608" fmla="*/ 59821 h 1514679"/>
              <a:gd name="connsiteX3-609" fmla="*/ 1004876 w 1589104"/>
              <a:gd name="connsiteY3-610" fmla="*/ 0 h 1514679"/>
              <a:gd name="connsiteX4-611" fmla="*/ 1583185 w 1589104"/>
              <a:gd name="connsiteY4-612" fmla="*/ 596945 h 1514679"/>
              <a:gd name="connsiteX5-613" fmla="*/ 1589104 w 1589104"/>
              <a:gd name="connsiteY5-614" fmla="*/ 948210 h 1514679"/>
              <a:gd name="connsiteX6-615" fmla="*/ 1013753 w 1589104"/>
              <a:gd name="connsiteY6-616" fmla="*/ 1514679 h 1514679"/>
              <a:gd name="connsiteX7-617" fmla="*/ 853956 w 1589104"/>
              <a:gd name="connsiteY7-618" fmla="*/ 1460778 h 1514679"/>
              <a:gd name="connsiteX8-619" fmla="*/ 582967 w 1589104"/>
              <a:gd name="connsiteY8-620" fmla="*/ 1233178 h 1514679"/>
              <a:gd name="connsiteX9-621" fmla="*/ 0 w 1589104"/>
              <a:gd name="connsiteY9-622" fmla="*/ 1232918 h 1514679"/>
              <a:gd name="connsiteX10-623" fmla="*/ 266330 w 1589104"/>
              <a:gd name="connsiteY10-624" fmla="*/ 955011 h 1514679"/>
              <a:gd name="connsiteX11-625" fmla="*/ 287045 w 1589104"/>
              <a:gd name="connsiteY11-626" fmla="*/ 611742 h 1514679"/>
              <a:gd name="connsiteX12-627" fmla="*/ 0 w 1589104"/>
              <a:gd name="connsiteY12-628" fmla="*/ 320232 h 1514679"/>
              <a:gd name="connsiteX0-629" fmla="*/ 0 w 1589104"/>
              <a:gd name="connsiteY0-630" fmla="*/ 320232 h 1514679"/>
              <a:gd name="connsiteX1-631" fmla="*/ 556334 w 1589104"/>
              <a:gd name="connsiteY1-632" fmla="*/ 318779 h 1514679"/>
              <a:gd name="connsiteX2-633" fmla="*/ 850996 w 1589104"/>
              <a:gd name="connsiteY2-634" fmla="*/ 59821 h 1514679"/>
              <a:gd name="connsiteX3-635" fmla="*/ 1004876 w 1589104"/>
              <a:gd name="connsiteY3-636" fmla="*/ 0 h 1514679"/>
              <a:gd name="connsiteX4-637" fmla="*/ 1583185 w 1589104"/>
              <a:gd name="connsiteY4-638" fmla="*/ 596945 h 1514679"/>
              <a:gd name="connsiteX5-639" fmla="*/ 1589104 w 1589104"/>
              <a:gd name="connsiteY5-640" fmla="*/ 948210 h 1514679"/>
              <a:gd name="connsiteX6-641" fmla="*/ 1013753 w 1589104"/>
              <a:gd name="connsiteY6-642" fmla="*/ 1514679 h 1514679"/>
              <a:gd name="connsiteX7-643" fmla="*/ 853956 w 1589104"/>
              <a:gd name="connsiteY7-644" fmla="*/ 1460778 h 1514679"/>
              <a:gd name="connsiteX8-645" fmla="*/ 582967 w 1589104"/>
              <a:gd name="connsiteY8-646" fmla="*/ 1233178 h 1514679"/>
              <a:gd name="connsiteX9-647" fmla="*/ 0 w 1589104"/>
              <a:gd name="connsiteY9-648" fmla="*/ 1232918 h 1514679"/>
              <a:gd name="connsiteX10-649" fmla="*/ 266330 w 1589104"/>
              <a:gd name="connsiteY10-650" fmla="*/ 955011 h 1514679"/>
              <a:gd name="connsiteX11-651" fmla="*/ 287045 w 1589104"/>
              <a:gd name="connsiteY11-652" fmla="*/ 611742 h 1514679"/>
              <a:gd name="connsiteX12-653" fmla="*/ 0 w 1589104"/>
              <a:gd name="connsiteY12-654" fmla="*/ 320232 h 1514679"/>
              <a:gd name="connsiteX0-655" fmla="*/ 0 w 1589104"/>
              <a:gd name="connsiteY0-656" fmla="*/ 320232 h 1514679"/>
              <a:gd name="connsiteX1-657" fmla="*/ 556334 w 1589104"/>
              <a:gd name="connsiteY1-658" fmla="*/ 318779 h 1514679"/>
              <a:gd name="connsiteX2-659" fmla="*/ 850996 w 1589104"/>
              <a:gd name="connsiteY2-660" fmla="*/ 59821 h 1514679"/>
              <a:gd name="connsiteX3-661" fmla="*/ 1004876 w 1589104"/>
              <a:gd name="connsiteY3-662" fmla="*/ 0 h 1514679"/>
              <a:gd name="connsiteX4-663" fmla="*/ 1583185 w 1589104"/>
              <a:gd name="connsiteY4-664" fmla="*/ 596945 h 1514679"/>
              <a:gd name="connsiteX5-665" fmla="*/ 1589104 w 1589104"/>
              <a:gd name="connsiteY5-666" fmla="*/ 948210 h 1514679"/>
              <a:gd name="connsiteX6-667" fmla="*/ 1013753 w 1589104"/>
              <a:gd name="connsiteY6-668" fmla="*/ 1514679 h 1514679"/>
              <a:gd name="connsiteX7-669" fmla="*/ 853956 w 1589104"/>
              <a:gd name="connsiteY7-670" fmla="*/ 1460778 h 1514679"/>
              <a:gd name="connsiteX8-671" fmla="*/ 582967 w 1589104"/>
              <a:gd name="connsiteY8-672" fmla="*/ 1233178 h 1514679"/>
              <a:gd name="connsiteX9-673" fmla="*/ 0 w 1589104"/>
              <a:gd name="connsiteY9-674" fmla="*/ 1232918 h 1514679"/>
              <a:gd name="connsiteX10-675" fmla="*/ 266330 w 1589104"/>
              <a:gd name="connsiteY10-676" fmla="*/ 955011 h 1514679"/>
              <a:gd name="connsiteX11-677" fmla="*/ 287045 w 1589104"/>
              <a:gd name="connsiteY11-678" fmla="*/ 611742 h 1514679"/>
              <a:gd name="connsiteX12-679" fmla="*/ 0 w 1589104"/>
              <a:gd name="connsiteY12-680" fmla="*/ 320232 h 1514679"/>
              <a:gd name="connsiteX0-681" fmla="*/ 0 w 1589104"/>
              <a:gd name="connsiteY0-682" fmla="*/ 320232 h 1514679"/>
              <a:gd name="connsiteX1-683" fmla="*/ 556334 w 1589104"/>
              <a:gd name="connsiteY1-684" fmla="*/ 318779 h 1514679"/>
              <a:gd name="connsiteX2-685" fmla="*/ 850996 w 1589104"/>
              <a:gd name="connsiteY2-686" fmla="*/ 59821 h 1514679"/>
              <a:gd name="connsiteX3-687" fmla="*/ 1004876 w 1589104"/>
              <a:gd name="connsiteY3-688" fmla="*/ 0 h 1514679"/>
              <a:gd name="connsiteX4-689" fmla="*/ 1583185 w 1589104"/>
              <a:gd name="connsiteY4-690" fmla="*/ 596945 h 1514679"/>
              <a:gd name="connsiteX5-691" fmla="*/ 1589104 w 1589104"/>
              <a:gd name="connsiteY5-692" fmla="*/ 948210 h 1514679"/>
              <a:gd name="connsiteX6-693" fmla="*/ 1013753 w 1589104"/>
              <a:gd name="connsiteY6-694" fmla="*/ 1514679 h 1514679"/>
              <a:gd name="connsiteX7-695" fmla="*/ 853956 w 1589104"/>
              <a:gd name="connsiteY7-696" fmla="*/ 1460778 h 1514679"/>
              <a:gd name="connsiteX8-697" fmla="*/ 582967 w 1589104"/>
              <a:gd name="connsiteY8-698" fmla="*/ 1233178 h 1514679"/>
              <a:gd name="connsiteX9-699" fmla="*/ 0 w 1589104"/>
              <a:gd name="connsiteY9-700" fmla="*/ 1232918 h 1514679"/>
              <a:gd name="connsiteX10-701" fmla="*/ 266330 w 1589104"/>
              <a:gd name="connsiteY10-702" fmla="*/ 955011 h 1514679"/>
              <a:gd name="connsiteX11-703" fmla="*/ 287045 w 1589104"/>
              <a:gd name="connsiteY11-704" fmla="*/ 611742 h 1514679"/>
              <a:gd name="connsiteX12-705" fmla="*/ 0 w 1589104"/>
              <a:gd name="connsiteY12-706" fmla="*/ 320232 h 1514679"/>
              <a:gd name="connsiteX0-707" fmla="*/ 0 w 1589104"/>
              <a:gd name="connsiteY0-708" fmla="*/ 320232 h 1514679"/>
              <a:gd name="connsiteX1-709" fmla="*/ 556334 w 1589104"/>
              <a:gd name="connsiteY1-710" fmla="*/ 318779 h 1514679"/>
              <a:gd name="connsiteX2-711" fmla="*/ 850996 w 1589104"/>
              <a:gd name="connsiteY2-712" fmla="*/ 59821 h 1514679"/>
              <a:gd name="connsiteX3-713" fmla="*/ 1004876 w 1589104"/>
              <a:gd name="connsiteY3-714" fmla="*/ 0 h 1514679"/>
              <a:gd name="connsiteX4-715" fmla="*/ 1583185 w 1589104"/>
              <a:gd name="connsiteY4-716" fmla="*/ 596945 h 1514679"/>
              <a:gd name="connsiteX5-717" fmla="*/ 1589104 w 1589104"/>
              <a:gd name="connsiteY5-718" fmla="*/ 948210 h 1514679"/>
              <a:gd name="connsiteX6-719" fmla="*/ 1013753 w 1589104"/>
              <a:gd name="connsiteY6-720" fmla="*/ 1514679 h 1514679"/>
              <a:gd name="connsiteX7-721" fmla="*/ 853956 w 1589104"/>
              <a:gd name="connsiteY7-722" fmla="*/ 1460778 h 1514679"/>
              <a:gd name="connsiteX8-723" fmla="*/ 582967 w 1589104"/>
              <a:gd name="connsiteY8-724" fmla="*/ 1233178 h 1514679"/>
              <a:gd name="connsiteX9-725" fmla="*/ 0 w 1589104"/>
              <a:gd name="connsiteY9-726" fmla="*/ 1232918 h 1514679"/>
              <a:gd name="connsiteX10-727" fmla="*/ 266330 w 1589104"/>
              <a:gd name="connsiteY10-728" fmla="*/ 955011 h 1514679"/>
              <a:gd name="connsiteX11-729" fmla="*/ 287045 w 1589104"/>
              <a:gd name="connsiteY11-730" fmla="*/ 611742 h 1514679"/>
              <a:gd name="connsiteX12-731" fmla="*/ 0 w 1589104"/>
              <a:gd name="connsiteY12-732" fmla="*/ 320232 h 1514679"/>
              <a:gd name="connsiteX0-733" fmla="*/ 0 w 1589104"/>
              <a:gd name="connsiteY0-734" fmla="*/ 320232 h 1514679"/>
              <a:gd name="connsiteX1-735" fmla="*/ 556334 w 1589104"/>
              <a:gd name="connsiteY1-736" fmla="*/ 318779 h 1514679"/>
              <a:gd name="connsiteX2-737" fmla="*/ 850996 w 1589104"/>
              <a:gd name="connsiteY2-738" fmla="*/ 59821 h 1514679"/>
              <a:gd name="connsiteX3-739" fmla="*/ 1004876 w 1589104"/>
              <a:gd name="connsiteY3-740" fmla="*/ 0 h 1514679"/>
              <a:gd name="connsiteX4-741" fmla="*/ 1583185 w 1589104"/>
              <a:gd name="connsiteY4-742" fmla="*/ 596945 h 1514679"/>
              <a:gd name="connsiteX5-743" fmla="*/ 1589104 w 1589104"/>
              <a:gd name="connsiteY5-744" fmla="*/ 948210 h 1514679"/>
              <a:gd name="connsiteX6-745" fmla="*/ 1013753 w 1589104"/>
              <a:gd name="connsiteY6-746" fmla="*/ 1514679 h 1514679"/>
              <a:gd name="connsiteX7-747" fmla="*/ 853956 w 1589104"/>
              <a:gd name="connsiteY7-748" fmla="*/ 1460778 h 1514679"/>
              <a:gd name="connsiteX8-749" fmla="*/ 582967 w 1589104"/>
              <a:gd name="connsiteY8-750" fmla="*/ 1233178 h 1514679"/>
              <a:gd name="connsiteX9-751" fmla="*/ 0 w 1589104"/>
              <a:gd name="connsiteY9-752" fmla="*/ 1232918 h 1514679"/>
              <a:gd name="connsiteX10-753" fmla="*/ 266330 w 1589104"/>
              <a:gd name="connsiteY10-754" fmla="*/ 955011 h 1514679"/>
              <a:gd name="connsiteX11-755" fmla="*/ 287045 w 1589104"/>
              <a:gd name="connsiteY11-756" fmla="*/ 611742 h 1514679"/>
              <a:gd name="connsiteX12-757" fmla="*/ 0 w 1589104"/>
              <a:gd name="connsiteY12-758" fmla="*/ 320232 h 1514679"/>
              <a:gd name="connsiteX0-759" fmla="*/ 0 w 1589104"/>
              <a:gd name="connsiteY0-760" fmla="*/ 320232 h 1514679"/>
              <a:gd name="connsiteX1-761" fmla="*/ 556334 w 1589104"/>
              <a:gd name="connsiteY1-762" fmla="*/ 318779 h 1514679"/>
              <a:gd name="connsiteX2-763" fmla="*/ 850996 w 1589104"/>
              <a:gd name="connsiteY2-764" fmla="*/ 59821 h 1514679"/>
              <a:gd name="connsiteX3-765" fmla="*/ 1004876 w 1589104"/>
              <a:gd name="connsiteY3-766" fmla="*/ 0 h 1514679"/>
              <a:gd name="connsiteX4-767" fmla="*/ 1583185 w 1589104"/>
              <a:gd name="connsiteY4-768" fmla="*/ 596945 h 1514679"/>
              <a:gd name="connsiteX5-769" fmla="*/ 1589104 w 1589104"/>
              <a:gd name="connsiteY5-770" fmla="*/ 948210 h 1514679"/>
              <a:gd name="connsiteX6-771" fmla="*/ 1013753 w 1589104"/>
              <a:gd name="connsiteY6-772" fmla="*/ 1514679 h 1514679"/>
              <a:gd name="connsiteX7-773" fmla="*/ 853956 w 1589104"/>
              <a:gd name="connsiteY7-774" fmla="*/ 1460778 h 1514679"/>
              <a:gd name="connsiteX8-775" fmla="*/ 582967 w 1589104"/>
              <a:gd name="connsiteY8-776" fmla="*/ 1233178 h 1514679"/>
              <a:gd name="connsiteX9-777" fmla="*/ 0 w 1589104"/>
              <a:gd name="connsiteY9-778" fmla="*/ 1232918 h 1514679"/>
              <a:gd name="connsiteX10-779" fmla="*/ 266330 w 1589104"/>
              <a:gd name="connsiteY10-780" fmla="*/ 955011 h 1514679"/>
              <a:gd name="connsiteX11-781" fmla="*/ 287045 w 1589104"/>
              <a:gd name="connsiteY11-782" fmla="*/ 611742 h 1514679"/>
              <a:gd name="connsiteX12-783" fmla="*/ 0 w 1589104"/>
              <a:gd name="connsiteY12-784" fmla="*/ 320232 h 1514679"/>
              <a:gd name="connsiteX0-785" fmla="*/ 0 w 1589104"/>
              <a:gd name="connsiteY0-786" fmla="*/ 320232 h 1532336"/>
              <a:gd name="connsiteX1-787" fmla="*/ 556334 w 1589104"/>
              <a:gd name="connsiteY1-788" fmla="*/ 318779 h 1532336"/>
              <a:gd name="connsiteX2-789" fmla="*/ 850996 w 1589104"/>
              <a:gd name="connsiteY2-790" fmla="*/ 59821 h 1532336"/>
              <a:gd name="connsiteX3-791" fmla="*/ 1004876 w 1589104"/>
              <a:gd name="connsiteY3-792" fmla="*/ 0 h 1532336"/>
              <a:gd name="connsiteX4-793" fmla="*/ 1583185 w 1589104"/>
              <a:gd name="connsiteY4-794" fmla="*/ 596945 h 1532336"/>
              <a:gd name="connsiteX5-795" fmla="*/ 1589104 w 1589104"/>
              <a:gd name="connsiteY5-796" fmla="*/ 948210 h 1532336"/>
              <a:gd name="connsiteX6-797" fmla="*/ 1013753 w 1589104"/>
              <a:gd name="connsiteY6-798" fmla="*/ 1514679 h 1532336"/>
              <a:gd name="connsiteX7-799" fmla="*/ 853956 w 1589104"/>
              <a:gd name="connsiteY7-800" fmla="*/ 1460778 h 1532336"/>
              <a:gd name="connsiteX8-801" fmla="*/ 582967 w 1589104"/>
              <a:gd name="connsiteY8-802" fmla="*/ 1233178 h 1532336"/>
              <a:gd name="connsiteX9-803" fmla="*/ 0 w 1589104"/>
              <a:gd name="connsiteY9-804" fmla="*/ 1232918 h 1532336"/>
              <a:gd name="connsiteX10-805" fmla="*/ 266330 w 1589104"/>
              <a:gd name="connsiteY10-806" fmla="*/ 955011 h 1532336"/>
              <a:gd name="connsiteX11-807" fmla="*/ 287045 w 1589104"/>
              <a:gd name="connsiteY11-808" fmla="*/ 611742 h 1532336"/>
              <a:gd name="connsiteX12-809" fmla="*/ 0 w 1589104"/>
              <a:gd name="connsiteY12-810" fmla="*/ 320232 h 1532336"/>
              <a:gd name="connsiteX0-811" fmla="*/ 0 w 1589104"/>
              <a:gd name="connsiteY0-812" fmla="*/ 320232 h 1575133"/>
              <a:gd name="connsiteX1-813" fmla="*/ 556334 w 1589104"/>
              <a:gd name="connsiteY1-814" fmla="*/ 318779 h 1575133"/>
              <a:gd name="connsiteX2-815" fmla="*/ 850996 w 1589104"/>
              <a:gd name="connsiteY2-816" fmla="*/ 59821 h 1575133"/>
              <a:gd name="connsiteX3-817" fmla="*/ 1004876 w 1589104"/>
              <a:gd name="connsiteY3-818" fmla="*/ 0 h 1575133"/>
              <a:gd name="connsiteX4-819" fmla="*/ 1583185 w 1589104"/>
              <a:gd name="connsiteY4-820" fmla="*/ 596945 h 1575133"/>
              <a:gd name="connsiteX5-821" fmla="*/ 1589104 w 1589104"/>
              <a:gd name="connsiteY5-822" fmla="*/ 948210 h 1575133"/>
              <a:gd name="connsiteX6-823" fmla="*/ 1013753 w 1589104"/>
              <a:gd name="connsiteY6-824" fmla="*/ 1514679 h 1575133"/>
              <a:gd name="connsiteX7-825" fmla="*/ 853956 w 1589104"/>
              <a:gd name="connsiteY7-826" fmla="*/ 1460778 h 1575133"/>
              <a:gd name="connsiteX8-827" fmla="*/ 582967 w 1589104"/>
              <a:gd name="connsiteY8-828" fmla="*/ 1233178 h 1575133"/>
              <a:gd name="connsiteX9-829" fmla="*/ 0 w 1589104"/>
              <a:gd name="connsiteY9-830" fmla="*/ 1232918 h 1575133"/>
              <a:gd name="connsiteX10-831" fmla="*/ 266330 w 1589104"/>
              <a:gd name="connsiteY10-832" fmla="*/ 955011 h 1575133"/>
              <a:gd name="connsiteX11-833" fmla="*/ 287045 w 1589104"/>
              <a:gd name="connsiteY11-834" fmla="*/ 611742 h 1575133"/>
              <a:gd name="connsiteX12-835" fmla="*/ 0 w 1589104"/>
              <a:gd name="connsiteY12-836" fmla="*/ 320232 h 1575133"/>
              <a:gd name="connsiteX0-837" fmla="*/ 0 w 1589104"/>
              <a:gd name="connsiteY0-838" fmla="*/ 320232 h 1575133"/>
              <a:gd name="connsiteX1-839" fmla="*/ 556334 w 1589104"/>
              <a:gd name="connsiteY1-840" fmla="*/ 318779 h 1575133"/>
              <a:gd name="connsiteX2-841" fmla="*/ 850996 w 1589104"/>
              <a:gd name="connsiteY2-842" fmla="*/ 59821 h 1575133"/>
              <a:gd name="connsiteX3-843" fmla="*/ 1004876 w 1589104"/>
              <a:gd name="connsiteY3-844" fmla="*/ 0 h 1575133"/>
              <a:gd name="connsiteX4-845" fmla="*/ 1583185 w 1589104"/>
              <a:gd name="connsiteY4-846" fmla="*/ 596945 h 1575133"/>
              <a:gd name="connsiteX5-847" fmla="*/ 1589104 w 1589104"/>
              <a:gd name="connsiteY5-848" fmla="*/ 948210 h 1575133"/>
              <a:gd name="connsiteX6-849" fmla="*/ 1013753 w 1589104"/>
              <a:gd name="connsiteY6-850" fmla="*/ 1514679 h 1575133"/>
              <a:gd name="connsiteX7-851" fmla="*/ 853956 w 1589104"/>
              <a:gd name="connsiteY7-852" fmla="*/ 1460778 h 1575133"/>
              <a:gd name="connsiteX8-853" fmla="*/ 582967 w 1589104"/>
              <a:gd name="connsiteY8-854" fmla="*/ 1233178 h 1575133"/>
              <a:gd name="connsiteX9-855" fmla="*/ 0 w 1589104"/>
              <a:gd name="connsiteY9-856" fmla="*/ 1232918 h 1575133"/>
              <a:gd name="connsiteX10-857" fmla="*/ 266330 w 1589104"/>
              <a:gd name="connsiteY10-858" fmla="*/ 955011 h 1575133"/>
              <a:gd name="connsiteX11-859" fmla="*/ 287045 w 1589104"/>
              <a:gd name="connsiteY11-860" fmla="*/ 611742 h 1575133"/>
              <a:gd name="connsiteX12-861" fmla="*/ 0 w 1589104"/>
              <a:gd name="connsiteY12-862" fmla="*/ 320232 h 1575133"/>
              <a:gd name="connsiteX0-863" fmla="*/ 0 w 1589104"/>
              <a:gd name="connsiteY0-864" fmla="*/ 320232 h 1575133"/>
              <a:gd name="connsiteX1-865" fmla="*/ 556334 w 1589104"/>
              <a:gd name="connsiteY1-866" fmla="*/ 318779 h 1575133"/>
              <a:gd name="connsiteX2-867" fmla="*/ 850996 w 1589104"/>
              <a:gd name="connsiteY2-868" fmla="*/ 59821 h 1575133"/>
              <a:gd name="connsiteX3-869" fmla="*/ 1004876 w 1589104"/>
              <a:gd name="connsiteY3-870" fmla="*/ 0 h 1575133"/>
              <a:gd name="connsiteX4-871" fmla="*/ 1583185 w 1589104"/>
              <a:gd name="connsiteY4-872" fmla="*/ 596945 h 1575133"/>
              <a:gd name="connsiteX5-873" fmla="*/ 1589104 w 1589104"/>
              <a:gd name="connsiteY5-874" fmla="*/ 948210 h 1575133"/>
              <a:gd name="connsiteX6-875" fmla="*/ 1013753 w 1589104"/>
              <a:gd name="connsiteY6-876" fmla="*/ 1514679 h 1575133"/>
              <a:gd name="connsiteX7-877" fmla="*/ 853956 w 1589104"/>
              <a:gd name="connsiteY7-878" fmla="*/ 1460778 h 1575133"/>
              <a:gd name="connsiteX8-879" fmla="*/ 582967 w 1589104"/>
              <a:gd name="connsiteY8-880" fmla="*/ 1233178 h 1575133"/>
              <a:gd name="connsiteX9-881" fmla="*/ 0 w 1589104"/>
              <a:gd name="connsiteY9-882" fmla="*/ 1232918 h 1575133"/>
              <a:gd name="connsiteX10-883" fmla="*/ 266330 w 1589104"/>
              <a:gd name="connsiteY10-884" fmla="*/ 955011 h 1575133"/>
              <a:gd name="connsiteX11-885" fmla="*/ 287045 w 1589104"/>
              <a:gd name="connsiteY11-886" fmla="*/ 611742 h 1575133"/>
              <a:gd name="connsiteX12-887" fmla="*/ 0 w 1589104"/>
              <a:gd name="connsiteY12-888" fmla="*/ 320232 h 1575133"/>
              <a:gd name="connsiteX0-889" fmla="*/ 0 w 1589104"/>
              <a:gd name="connsiteY0-890" fmla="*/ 320232 h 1575133"/>
              <a:gd name="connsiteX1-891" fmla="*/ 556334 w 1589104"/>
              <a:gd name="connsiteY1-892" fmla="*/ 318779 h 1575133"/>
              <a:gd name="connsiteX2-893" fmla="*/ 850996 w 1589104"/>
              <a:gd name="connsiteY2-894" fmla="*/ 59821 h 1575133"/>
              <a:gd name="connsiteX3-895" fmla="*/ 1004876 w 1589104"/>
              <a:gd name="connsiteY3-896" fmla="*/ 0 h 1575133"/>
              <a:gd name="connsiteX4-897" fmla="*/ 1583185 w 1589104"/>
              <a:gd name="connsiteY4-898" fmla="*/ 596945 h 1575133"/>
              <a:gd name="connsiteX5-899" fmla="*/ 1589104 w 1589104"/>
              <a:gd name="connsiteY5-900" fmla="*/ 948210 h 1575133"/>
              <a:gd name="connsiteX6-901" fmla="*/ 1013753 w 1589104"/>
              <a:gd name="connsiteY6-902" fmla="*/ 1514679 h 1575133"/>
              <a:gd name="connsiteX7-903" fmla="*/ 853956 w 1589104"/>
              <a:gd name="connsiteY7-904" fmla="*/ 1460778 h 1575133"/>
              <a:gd name="connsiteX8-905" fmla="*/ 582967 w 1589104"/>
              <a:gd name="connsiteY8-906" fmla="*/ 1233178 h 1575133"/>
              <a:gd name="connsiteX9-907" fmla="*/ 0 w 1589104"/>
              <a:gd name="connsiteY9-908" fmla="*/ 1232918 h 1575133"/>
              <a:gd name="connsiteX10-909" fmla="*/ 266330 w 1589104"/>
              <a:gd name="connsiteY10-910" fmla="*/ 955011 h 1575133"/>
              <a:gd name="connsiteX11-911" fmla="*/ 287045 w 1589104"/>
              <a:gd name="connsiteY11-912" fmla="*/ 611742 h 1575133"/>
              <a:gd name="connsiteX12-913" fmla="*/ 0 w 1589104"/>
              <a:gd name="connsiteY12-914" fmla="*/ 320232 h 1575133"/>
              <a:gd name="connsiteX0-915" fmla="*/ 0 w 1589104"/>
              <a:gd name="connsiteY0-916" fmla="*/ 354510 h 1609411"/>
              <a:gd name="connsiteX1-917" fmla="*/ 556334 w 1589104"/>
              <a:gd name="connsiteY1-918" fmla="*/ 353057 h 1609411"/>
              <a:gd name="connsiteX2-919" fmla="*/ 850996 w 1589104"/>
              <a:gd name="connsiteY2-920" fmla="*/ 94099 h 1609411"/>
              <a:gd name="connsiteX3-921" fmla="*/ 1004876 w 1589104"/>
              <a:gd name="connsiteY3-922" fmla="*/ 34278 h 1609411"/>
              <a:gd name="connsiteX4-923" fmla="*/ 1583185 w 1589104"/>
              <a:gd name="connsiteY4-924" fmla="*/ 631223 h 1609411"/>
              <a:gd name="connsiteX5-925" fmla="*/ 1589104 w 1589104"/>
              <a:gd name="connsiteY5-926" fmla="*/ 982488 h 1609411"/>
              <a:gd name="connsiteX6-927" fmla="*/ 1013753 w 1589104"/>
              <a:gd name="connsiteY6-928" fmla="*/ 1548957 h 1609411"/>
              <a:gd name="connsiteX7-929" fmla="*/ 853956 w 1589104"/>
              <a:gd name="connsiteY7-930" fmla="*/ 1495056 h 1609411"/>
              <a:gd name="connsiteX8-931" fmla="*/ 582967 w 1589104"/>
              <a:gd name="connsiteY8-932" fmla="*/ 1267456 h 1609411"/>
              <a:gd name="connsiteX9-933" fmla="*/ 0 w 1589104"/>
              <a:gd name="connsiteY9-934" fmla="*/ 1267196 h 1609411"/>
              <a:gd name="connsiteX10-935" fmla="*/ 266330 w 1589104"/>
              <a:gd name="connsiteY10-936" fmla="*/ 989289 h 1609411"/>
              <a:gd name="connsiteX11-937" fmla="*/ 287045 w 1589104"/>
              <a:gd name="connsiteY11-938" fmla="*/ 646020 h 1609411"/>
              <a:gd name="connsiteX12-939" fmla="*/ 0 w 1589104"/>
              <a:gd name="connsiteY12-940" fmla="*/ 354510 h 1609411"/>
              <a:gd name="connsiteX0-941" fmla="*/ 0 w 1589104"/>
              <a:gd name="connsiteY0-942" fmla="*/ 354510 h 1609411"/>
              <a:gd name="connsiteX1-943" fmla="*/ 556334 w 1589104"/>
              <a:gd name="connsiteY1-944" fmla="*/ 353057 h 1609411"/>
              <a:gd name="connsiteX2-945" fmla="*/ 850996 w 1589104"/>
              <a:gd name="connsiteY2-946" fmla="*/ 94099 h 1609411"/>
              <a:gd name="connsiteX3-947" fmla="*/ 1004876 w 1589104"/>
              <a:gd name="connsiteY3-948" fmla="*/ 34278 h 1609411"/>
              <a:gd name="connsiteX4-949" fmla="*/ 1577267 w 1589104"/>
              <a:gd name="connsiteY4-950" fmla="*/ 619386 h 1609411"/>
              <a:gd name="connsiteX5-951" fmla="*/ 1589104 w 1589104"/>
              <a:gd name="connsiteY5-952" fmla="*/ 982488 h 1609411"/>
              <a:gd name="connsiteX6-953" fmla="*/ 1013753 w 1589104"/>
              <a:gd name="connsiteY6-954" fmla="*/ 1548957 h 1609411"/>
              <a:gd name="connsiteX7-955" fmla="*/ 853956 w 1589104"/>
              <a:gd name="connsiteY7-956" fmla="*/ 1495056 h 1609411"/>
              <a:gd name="connsiteX8-957" fmla="*/ 582967 w 1589104"/>
              <a:gd name="connsiteY8-958" fmla="*/ 1267456 h 1609411"/>
              <a:gd name="connsiteX9-959" fmla="*/ 0 w 1589104"/>
              <a:gd name="connsiteY9-960" fmla="*/ 1267196 h 1609411"/>
              <a:gd name="connsiteX10-961" fmla="*/ 266330 w 1589104"/>
              <a:gd name="connsiteY10-962" fmla="*/ 989289 h 1609411"/>
              <a:gd name="connsiteX11-963" fmla="*/ 287045 w 1589104"/>
              <a:gd name="connsiteY11-964" fmla="*/ 646020 h 1609411"/>
              <a:gd name="connsiteX12-965" fmla="*/ 0 w 1589104"/>
              <a:gd name="connsiteY12-966" fmla="*/ 354510 h 1609411"/>
              <a:gd name="connsiteX0-967" fmla="*/ 0 w 1643112"/>
              <a:gd name="connsiteY0-968" fmla="*/ 354510 h 1609411"/>
              <a:gd name="connsiteX1-969" fmla="*/ 556334 w 1643112"/>
              <a:gd name="connsiteY1-970" fmla="*/ 353057 h 1609411"/>
              <a:gd name="connsiteX2-971" fmla="*/ 850996 w 1643112"/>
              <a:gd name="connsiteY2-972" fmla="*/ 94099 h 1609411"/>
              <a:gd name="connsiteX3-973" fmla="*/ 1004876 w 1643112"/>
              <a:gd name="connsiteY3-974" fmla="*/ 34278 h 1609411"/>
              <a:gd name="connsiteX4-975" fmla="*/ 1577267 w 1643112"/>
              <a:gd name="connsiteY4-976" fmla="*/ 619386 h 1609411"/>
              <a:gd name="connsiteX5-977" fmla="*/ 1589104 w 1643112"/>
              <a:gd name="connsiteY5-978" fmla="*/ 982488 h 1609411"/>
              <a:gd name="connsiteX6-979" fmla="*/ 1013753 w 1643112"/>
              <a:gd name="connsiteY6-980" fmla="*/ 1548957 h 1609411"/>
              <a:gd name="connsiteX7-981" fmla="*/ 853956 w 1643112"/>
              <a:gd name="connsiteY7-982" fmla="*/ 1495056 h 1609411"/>
              <a:gd name="connsiteX8-983" fmla="*/ 582967 w 1643112"/>
              <a:gd name="connsiteY8-984" fmla="*/ 1267456 h 1609411"/>
              <a:gd name="connsiteX9-985" fmla="*/ 0 w 1643112"/>
              <a:gd name="connsiteY9-986" fmla="*/ 1267196 h 1609411"/>
              <a:gd name="connsiteX10-987" fmla="*/ 266330 w 1643112"/>
              <a:gd name="connsiteY10-988" fmla="*/ 989289 h 1609411"/>
              <a:gd name="connsiteX11-989" fmla="*/ 287045 w 1643112"/>
              <a:gd name="connsiteY11-990" fmla="*/ 646020 h 1609411"/>
              <a:gd name="connsiteX12-991" fmla="*/ 0 w 1643112"/>
              <a:gd name="connsiteY12-992" fmla="*/ 354510 h 1609411"/>
              <a:gd name="connsiteX0-993" fmla="*/ 0 w 1669115"/>
              <a:gd name="connsiteY0-994" fmla="*/ 354510 h 1609411"/>
              <a:gd name="connsiteX1-995" fmla="*/ 556334 w 1669115"/>
              <a:gd name="connsiteY1-996" fmla="*/ 353057 h 1609411"/>
              <a:gd name="connsiteX2-997" fmla="*/ 850996 w 1669115"/>
              <a:gd name="connsiteY2-998" fmla="*/ 94099 h 1609411"/>
              <a:gd name="connsiteX3-999" fmla="*/ 1004876 w 1669115"/>
              <a:gd name="connsiteY3-1000" fmla="*/ 34278 h 1609411"/>
              <a:gd name="connsiteX4-1001" fmla="*/ 1577267 w 1669115"/>
              <a:gd name="connsiteY4-1002" fmla="*/ 619386 h 1609411"/>
              <a:gd name="connsiteX5-1003" fmla="*/ 1589104 w 1669115"/>
              <a:gd name="connsiteY5-1004" fmla="*/ 982488 h 1609411"/>
              <a:gd name="connsiteX6-1005" fmla="*/ 1013753 w 1669115"/>
              <a:gd name="connsiteY6-1006" fmla="*/ 1548957 h 1609411"/>
              <a:gd name="connsiteX7-1007" fmla="*/ 853956 w 1669115"/>
              <a:gd name="connsiteY7-1008" fmla="*/ 1495056 h 1609411"/>
              <a:gd name="connsiteX8-1009" fmla="*/ 582967 w 1669115"/>
              <a:gd name="connsiteY8-1010" fmla="*/ 1267456 h 1609411"/>
              <a:gd name="connsiteX9-1011" fmla="*/ 0 w 1669115"/>
              <a:gd name="connsiteY9-1012" fmla="*/ 1267196 h 1609411"/>
              <a:gd name="connsiteX10-1013" fmla="*/ 266330 w 1669115"/>
              <a:gd name="connsiteY10-1014" fmla="*/ 989289 h 1609411"/>
              <a:gd name="connsiteX11-1015" fmla="*/ 287045 w 1669115"/>
              <a:gd name="connsiteY11-1016" fmla="*/ 646020 h 1609411"/>
              <a:gd name="connsiteX12-1017" fmla="*/ 0 w 1669115"/>
              <a:gd name="connsiteY12-1018" fmla="*/ 354510 h 1609411"/>
              <a:gd name="connsiteX0-1019" fmla="*/ 0 w 1671177"/>
              <a:gd name="connsiteY0-1020" fmla="*/ 354510 h 1609411"/>
              <a:gd name="connsiteX1-1021" fmla="*/ 556334 w 1671177"/>
              <a:gd name="connsiteY1-1022" fmla="*/ 353057 h 1609411"/>
              <a:gd name="connsiteX2-1023" fmla="*/ 850996 w 1671177"/>
              <a:gd name="connsiteY2-1024" fmla="*/ 94099 h 1609411"/>
              <a:gd name="connsiteX3-1025" fmla="*/ 1004876 w 1671177"/>
              <a:gd name="connsiteY3-1026" fmla="*/ 34278 h 1609411"/>
              <a:gd name="connsiteX4-1027" fmla="*/ 1577267 w 1671177"/>
              <a:gd name="connsiteY4-1028" fmla="*/ 619386 h 1609411"/>
              <a:gd name="connsiteX5-1029" fmla="*/ 1589104 w 1671177"/>
              <a:gd name="connsiteY5-1030" fmla="*/ 982488 h 1609411"/>
              <a:gd name="connsiteX6-1031" fmla="*/ 1013753 w 1671177"/>
              <a:gd name="connsiteY6-1032" fmla="*/ 1548957 h 1609411"/>
              <a:gd name="connsiteX7-1033" fmla="*/ 853956 w 1671177"/>
              <a:gd name="connsiteY7-1034" fmla="*/ 1495056 h 1609411"/>
              <a:gd name="connsiteX8-1035" fmla="*/ 582967 w 1671177"/>
              <a:gd name="connsiteY8-1036" fmla="*/ 1267456 h 1609411"/>
              <a:gd name="connsiteX9-1037" fmla="*/ 0 w 1671177"/>
              <a:gd name="connsiteY9-1038" fmla="*/ 1267196 h 1609411"/>
              <a:gd name="connsiteX10-1039" fmla="*/ 266330 w 1671177"/>
              <a:gd name="connsiteY10-1040" fmla="*/ 989289 h 1609411"/>
              <a:gd name="connsiteX11-1041" fmla="*/ 287045 w 1671177"/>
              <a:gd name="connsiteY11-1042" fmla="*/ 646020 h 1609411"/>
              <a:gd name="connsiteX12-1043" fmla="*/ 0 w 1671177"/>
              <a:gd name="connsiteY12-1044" fmla="*/ 354510 h 16094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 ang="0">
                <a:pos x="connsiteX9-125" y="connsiteY9-126"/>
              </a:cxn>
              <a:cxn ang="0">
                <a:pos x="connsiteX10-327" y="connsiteY10-328"/>
              </a:cxn>
              <a:cxn ang="0">
                <a:pos x="connsiteX11-373" y="connsiteY11-374"/>
              </a:cxn>
              <a:cxn ang="0">
                <a:pos x="connsiteX12-471" y="connsiteY12-472"/>
              </a:cxn>
            </a:cxnLst>
            <a:rect l="l" t="t"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2F3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2588248" y="3673076"/>
            <a:ext cx="691215" cy="584775"/>
          </a:xfrm>
          <a:prstGeom prst="rect">
            <a:avLst/>
          </a:prstGeom>
          <a:noFill/>
        </p:spPr>
        <p:txBody>
          <a:bodyPr wrap="none" rtlCol="0">
            <a:spAutoFit/>
          </a:bodyPr>
          <a:lstStyle/>
          <a:p>
            <a:r>
              <a:rPr lang="en-US" altLang="zh-CN" sz="3200" b="1" dirty="0">
                <a:solidFill>
                  <a:prstClr val="white"/>
                </a:solidFill>
                <a:latin typeface="微软雅黑" panose="020B0503020204020204" pitchFamily="34" charset="-122"/>
                <a:ea typeface="微软雅黑" panose="020B0503020204020204" pitchFamily="34" charset="-122"/>
              </a:rPr>
              <a:t>01</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cxnSp>
        <p:nvCxnSpPr>
          <p:cNvPr id="49" name="直接连接符 48"/>
          <p:cNvCxnSpPr/>
          <p:nvPr/>
        </p:nvCxnSpPr>
        <p:spPr>
          <a:xfrm flipV="1">
            <a:off x="2159563" y="1988840"/>
            <a:ext cx="0" cy="1166213"/>
          </a:xfrm>
          <a:prstGeom prst="line">
            <a:avLst/>
          </a:prstGeom>
          <a:ln w="6350">
            <a:solidFill>
              <a:srgbClr val="535B72"/>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4206833" y="4863233"/>
            <a:ext cx="0" cy="1166213"/>
          </a:xfrm>
          <a:prstGeom prst="line">
            <a:avLst/>
          </a:prstGeom>
          <a:ln w="6350">
            <a:solidFill>
              <a:srgbClr val="535B72"/>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5825419" y="1939610"/>
            <a:ext cx="0" cy="1166213"/>
          </a:xfrm>
          <a:prstGeom prst="line">
            <a:avLst/>
          </a:prstGeom>
          <a:ln w="6350">
            <a:solidFill>
              <a:srgbClr val="535B72"/>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7444005" y="4832975"/>
            <a:ext cx="0" cy="1166213"/>
          </a:xfrm>
          <a:prstGeom prst="line">
            <a:avLst/>
          </a:prstGeom>
          <a:ln w="6350">
            <a:solidFill>
              <a:srgbClr val="535B72"/>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9173187" y="1939610"/>
            <a:ext cx="0" cy="1166213"/>
          </a:xfrm>
          <a:prstGeom prst="line">
            <a:avLst/>
          </a:prstGeom>
          <a:ln w="6350">
            <a:solidFill>
              <a:srgbClr val="535B72"/>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Text Placeholder 2"/>
          <p:cNvSpPr txBox="1"/>
          <p:nvPr/>
        </p:nvSpPr>
        <p:spPr>
          <a:xfrm>
            <a:off x="9462456" y="1946249"/>
            <a:ext cx="2393265" cy="1029845"/>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1600" b="1" dirty="0">
                <a:solidFill>
                  <a:srgbClr val="262626"/>
                </a:solidFill>
                <a:latin typeface="微软雅黑" panose="020B0503020204020204" pitchFamily="34" charset="-122"/>
                <a:ea typeface="微软雅黑" panose="020B0503020204020204" pitchFamily="34" charset="-122"/>
              </a:rPr>
              <a:t>给</a:t>
            </a:r>
            <a:r>
              <a:rPr lang="zh-CN" altLang="en-US" sz="1600" b="1" dirty="0" smtClean="0">
                <a:solidFill>
                  <a:srgbClr val="262626"/>
                </a:solidFill>
                <a:latin typeface="微软雅黑" panose="020B0503020204020204" pitchFamily="34" charset="-122"/>
                <a:ea typeface="微软雅黑" panose="020B0503020204020204" pitchFamily="34" charset="-122"/>
              </a:rPr>
              <a:t>出该技术的</a:t>
            </a:r>
            <a:endParaRPr lang="en-US" altLang="zh-CN" sz="1600" b="1" dirty="0" smtClean="0">
              <a:solidFill>
                <a:srgbClr val="262626"/>
              </a:solidFill>
              <a:latin typeface="微软雅黑" panose="020B0503020204020204" pitchFamily="34" charset="-122"/>
              <a:ea typeface="微软雅黑" panose="020B0503020204020204" pitchFamily="34" charset="-122"/>
            </a:endParaRPr>
          </a:p>
          <a:p>
            <a:pPr lvl="0" algn="l"/>
            <a:r>
              <a:rPr lang="zh-CN" altLang="en-US" sz="1600" b="1" dirty="0" smtClean="0">
                <a:solidFill>
                  <a:srgbClr val="262626"/>
                </a:solidFill>
                <a:latin typeface="微软雅黑" panose="020B0503020204020204" pitchFamily="34" charset="-122"/>
                <a:ea typeface="微软雅黑" panose="020B0503020204020204" pitchFamily="34" charset="-122"/>
              </a:rPr>
              <a:t>未来发展导向</a:t>
            </a:r>
            <a:endParaRPr lang="en-US" altLang="zh-CN" sz="1800" dirty="0">
              <a:solidFill>
                <a:srgbClr val="262626"/>
              </a:solidFill>
              <a:latin typeface="Bebas Neue" panose="020B0606020202050201" pitchFamily="34" charset="0"/>
              <a:ea typeface="微软雅黑" panose="020B0503020204020204" pitchFamily="34" charset="-122"/>
            </a:endParaRPr>
          </a:p>
        </p:txBody>
      </p:sp>
      <p:sp>
        <p:nvSpPr>
          <p:cNvPr id="61" name="Text Placeholder 2"/>
          <p:cNvSpPr txBox="1"/>
          <p:nvPr/>
        </p:nvSpPr>
        <p:spPr>
          <a:xfrm>
            <a:off x="6143521" y="2056607"/>
            <a:ext cx="2339837" cy="1179753"/>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1600" b="1" dirty="0" smtClean="0">
                <a:solidFill>
                  <a:srgbClr val="262626"/>
                </a:solidFill>
                <a:latin typeface="微软雅黑" panose="020B0503020204020204" pitchFamily="34" charset="-122"/>
                <a:ea typeface="微软雅黑" panose="020B0503020204020204" pitchFamily="34" charset="-122"/>
              </a:rPr>
              <a:t>举出不同分类下的</a:t>
            </a:r>
            <a:endParaRPr lang="en-US" altLang="zh-CN" sz="1600" b="1" dirty="0" smtClean="0">
              <a:solidFill>
                <a:srgbClr val="262626"/>
              </a:solidFill>
              <a:latin typeface="微软雅黑" panose="020B0503020204020204" pitchFamily="34" charset="-122"/>
              <a:ea typeface="微软雅黑" panose="020B0503020204020204" pitchFamily="34" charset="-122"/>
            </a:endParaRPr>
          </a:p>
          <a:p>
            <a:pPr lvl="0" algn="l"/>
            <a:r>
              <a:rPr lang="zh-CN" altLang="en-US" sz="1600" b="1" dirty="0" smtClean="0">
                <a:solidFill>
                  <a:srgbClr val="262626"/>
                </a:solidFill>
                <a:latin typeface="微软雅黑" panose="020B0503020204020204" pitchFamily="34" charset="-122"/>
                <a:ea typeface="微软雅黑" panose="020B0503020204020204" pitchFamily="34" charset="-122"/>
              </a:rPr>
              <a:t>产品实例</a:t>
            </a:r>
            <a:endParaRPr lang="en-US" altLang="zh-CN" sz="1600" b="1" dirty="0" smtClean="0">
              <a:solidFill>
                <a:srgbClr val="262626"/>
              </a:solidFill>
              <a:latin typeface="微软雅黑" panose="020B0503020204020204" pitchFamily="34" charset="-122"/>
              <a:ea typeface="微软雅黑" panose="020B0503020204020204" pitchFamily="34" charset="-122"/>
            </a:endParaRPr>
          </a:p>
          <a:p>
            <a:pPr lvl="0" algn="l"/>
            <a:endParaRPr lang="en-US" altLang="zh-CN" sz="1800" dirty="0">
              <a:solidFill>
                <a:srgbClr val="262626"/>
              </a:solidFill>
              <a:latin typeface="Bebas Neue" panose="020B0606020202050201" pitchFamily="34" charset="0"/>
              <a:ea typeface="微软雅黑" panose="020B0503020204020204" pitchFamily="34" charset="-122"/>
            </a:endParaRPr>
          </a:p>
        </p:txBody>
      </p:sp>
      <p:sp>
        <p:nvSpPr>
          <p:cNvPr id="63" name="Text Placeholder 2"/>
          <p:cNvSpPr txBox="1"/>
          <p:nvPr/>
        </p:nvSpPr>
        <p:spPr>
          <a:xfrm>
            <a:off x="2381756" y="1854708"/>
            <a:ext cx="2339837" cy="1361836"/>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1600" b="1" dirty="0" smtClean="0">
                <a:solidFill>
                  <a:srgbClr val="262626"/>
                </a:solidFill>
                <a:latin typeface="微软雅黑" panose="020B0503020204020204" pitchFamily="34" charset="-122"/>
                <a:ea typeface="微软雅黑" panose="020B0503020204020204" pitchFamily="34" charset="-122"/>
              </a:rPr>
              <a:t>特性讨论与技术分类</a:t>
            </a:r>
            <a:endParaRPr lang="en-US" altLang="zh-CN" sz="1600" b="1" dirty="0" smtClean="0">
              <a:solidFill>
                <a:srgbClr val="262626"/>
              </a:solidFill>
              <a:latin typeface="微软雅黑" panose="020B0503020204020204" pitchFamily="34" charset="-122"/>
              <a:ea typeface="微软雅黑" panose="020B0503020204020204" pitchFamily="34" charset="-122"/>
            </a:endParaRPr>
          </a:p>
          <a:p>
            <a:pPr lvl="0" algn="l"/>
            <a:r>
              <a:rPr lang="zh-CN" altLang="en-US" sz="1600" b="1" dirty="0" smtClean="0">
                <a:solidFill>
                  <a:srgbClr val="262626"/>
                </a:solidFill>
                <a:latin typeface="微软雅黑" panose="020B0503020204020204" pitchFamily="34" charset="-122"/>
                <a:ea typeface="微软雅黑" panose="020B0503020204020204" pitchFamily="34" charset="-122"/>
              </a:rPr>
              <a:t>机械：刚性与柔性</a:t>
            </a:r>
            <a:endParaRPr lang="en-US" altLang="zh-CN" sz="1600" b="1" dirty="0" smtClean="0">
              <a:solidFill>
                <a:srgbClr val="262626"/>
              </a:solidFill>
              <a:latin typeface="微软雅黑" panose="020B0503020204020204" pitchFamily="34" charset="-122"/>
              <a:ea typeface="微软雅黑" panose="020B0503020204020204" pitchFamily="34" charset="-122"/>
            </a:endParaRPr>
          </a:p>
          <a:p>
            <a:pPr lvl="0" algn="l"/>
            <a:r>
              <a:rPr lang="zh-CN" altLang="en-US" sz="1600" b="1" dirty="0" smtClean="0">
                <a:solidFill>
                  <a:srgbClr val="262626"/>
                </a:solidFill>
                <a:latin typeface="微软雅黑" panose="020B0503020204020204" pitchFamily="34" charset="-122"/>
                <a:ea typeface="微软雅黑" panose="020B0503020204020204" pitchFamily="34" charset="-122"/>
              </a:rPr>
              <a:t>控制：直接与间接</a:t>
            </a:r>
            <a:endParaRPr lang="en-US" altLang="zh-CN" sz="1600" b="1" dirty="0" smtClean="0">
              <a:solidFill>
                <a:srgbClr val="262626"/>
              </a:solidFill>
              <a:latin typeface="微软雅黑" panose="020B0503020204020204" pitchFamily="34" charset="-122"/>
              <a:ea typeface="微软雅黑" panose="020B0503020204020204" pitchFamily="34" charset="-122"/>
            </a:endParaRPr>
          </a:p>
          <a:p>
            <a:pPr lvl="0" algn="l"/>
            <a:r>
              <a:rPr lang="zh-CN" altLang="en-US" sz="1600" b="1" dirty="0" smtClean="0">
                <a:solidFill>
                  <a:srgbClr val="262626"/>
                </a:solidFill>
                <a:latin typeface="微软雅黑" panose="020B0503020204020204" pitchFamily="34" charset="-122"/>
                <a:ea typeface="微软雅黑" panose="020B0503020204020204" pitchFamily="34" charset="-122"/>
              </a:rPr>
              <a:t>能源：储能与耗能</a:t>
            </a:r>
            <a:endParaRPr lang="en-US" altLang="zh-CN" sz="1600" b="1" dirty="0" smtClean="0">
              <a:solidFill>
                <a:srgbClr val="262626"/>
              </a:solidFill>
              <a:latin typeface="微软雅黑" panose="020B0503020204020204" pitchFamily="34" charset="-122"/>
              <a:ea typeface="微软雅黑" panose="020B0503020204020204" pitchFamily="34" charset="-122"/>
            </a:endParaRPr>
          </a:p>
          <a:p>
            <a:pPr lvl="0" algn="l"/>
            <a:r>
              <a:rPr lang="en-US" altLang="zh-CN" sz="1600" b="1" dirty="0">
                <a:solidFill>
                  <a:srgbClr val="262626"/>
                </a:solidFill>
                <a:latin typeface="微软雅黑" panose="020B0503020204020204" pitchFamily="34" charset="-122"/>
                <a:ea typeface="微软雅黑" panose="020B0503020204020204" pitchFamily="34" charset="-122"/>
              </a:rPr>
              <a:t> </a:t>
            </a:r>
            <a:r>
              <a:rPr lang="en-US" altLang="zh-CN" sz="1600" b="1" dirty="0" smtClean="0">
                <a:solidFill>
                  <a:srgbClr val="262626"/>
                </a:solidFill>
                <a:latin typeface="微软雅黑" panose="020B0503020204020204" pitchFamily="34" charset="-122"/>
                <a:ea typeface="微软雅黑" panose="020B0503020204020204" pitchFamily="34" charset="-122"/>
              </a:rPr>
              <a:t>         </a:t>
            </a:r>
            <a:endParaRPr lang="en-US" altLang="zh-CN" sz="1800" dirty="0">
              <a:solidFill>
                <a:srgbClr val="262626"/>
              </a:solidFill>
              <a:latin typeface="Bebas Neue" panose="020B0606020202050201" pitchFamily="34" charset="0"/>
              <a:ea typeface="微软雅黑" panose="020B0503020204020204" pitchFamily="34" charset="-122"/>
            </a:endParaRPr>
          </a:p>
        </p:txBody>
      </p:sp>
      <p:sp>
        <p:nvSpPr>
          <p:cNvPr id="65" name="Text Placeholder 2"/>
          <p:cNvSpPr txBox="1"/>
          <p:nvPr/>
        </p:nvSpPr>
        <p:spPr>
          <a:xfrm>
            <a:off x="4389820" y="5416082"/>
            <a:ext cx="2339837" cy="889202"/>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en-US" altLang="zh-CN" sz="1600" b="1" dirty="0" smtClean="0">
                <a:solidFill>
                  <a:srgbClr val="262626"/>
                </a:solidFill>
                <a:latin typeface="微软雅黑" panose="020B0503020204020204" pitchFamily="34" charset="-122"/>
                <a:ea typeface="微软雅黑" panose="020B0503020204020204" pitchFamily="34" charset="-122"/>
              </a:rPr>
              <a:t>KPI</a:t>
            </a:r>
            <a:r>
              <a:rPr lang="zh-CN" altLang="en-US" sz="1600" b="1" dirty="0" smtClean="0">
                <a:solidFill>
                  <a:srgbClr val="262626"/>
                </a:solidFill>
                <a:latin typeface="微软雅黑" panose="020B0503020204020204" pitchFamily="34" charset="-122"/>
                <a:ea typeface="微软雅黑" panose="020B0503020204020204" pitchFamily="34" charset="-122"/>
              </a:rPr>
              <a:t>：</a:t>
            </a:r>
            <a:endParaRPr lang="en-US" altLang="zh-CN" sz="1600" b="1" dirty="0" smtClean="0">
              <a:solidFill>
                <a:srgbClr val="262626"/>
              </a:solidFill>
              <a:latin typeface="微软雅黑" panose="020B0503020204020204" pitchFamily="34" charset="-122"/>
              <a:ea typeface="微软雅黑" panose="020B0503020204020204" pitchFamily="34" charset="-122"/>
            </a:endParaRPr>
          </a:p>
          <a:p>
            <a:pPr lvl="0" algn="l"/>
            <a:r>
              <a:rPr lang="zh-CN" altLang="en-US" sz="1600" b="1" dirty="0">
                <a:solidFill>
                  <a:srgbClr val="262626"/>
                </a:solidFill>
                <a:latin typeface="微软雅黑" panose="020B0503020204020204" pitchFamily="34" charset="-122"/>
                <a:ea typeface="微软雅黑" panose="020B0503020204020204" pitchFamily="34" charset="-122"/>
              </a:rPr>
              <a:t>实现</a:t>
            </a:r>
            <a:r>
              <a:rPr lang="zh-CN" altLang="en-US" sz="1600" b="1" dirty="0" smtClean="0">
                <a:solidFill>
                  <a:srgbClr val="262626"/>
                </a:solidFill>
                <a:latin typeface="微软雅黑" panose="020B0503020204020204" pitchFamily="34" charset="-122"/>
                <a:ea typeface="微软雅黑" panose="020B0503020204020204" pitchFamily="34" charset="-122"/>
              </a:rPr>
              <a:t>成本、用户体验、</a:t>
            </a:r>
            <a:endParaRPr lang="zh-CN" altLang="en-US" sz="1600" b="1" dirty="0">
              <a:solidFill>
                <a:srgbClr val="262626"/>
              </a:solidFill>
              <a:latin typeface="微软雅黑" panose="020B0503020204020204" pitchFamily="34" charset="-122"/>
              <a:ea typeface="微软雅黑" panose="020B0503020204020204" pitchFamily="34" charset="-122"/>
            </a:endParaRPr>
          </a:p>
          <a:p>
            <a:pPr lvl="0" algn="l"/>
            <a:r>
              <a:rPr lang="zh-CN" altLang="en-US" sz="1600" b="1" dirty="0">
                <a:solidFill>
                  <a:srgbClr val="262626"/>
                </a:solidFill>
                <a:latin typeface="微软雅黑" panose="020B0503020204020204" pitchFamily="34" charset="-122"/>
                <a:ea typeface="微软雅黑" panose="020B0503020204020204" pitchFamily="34" charset="-122"/>
              </a:rPr>
              <a:t>辅助功效</a:t>
            </a:r>
          </a:p>
          <a:p>
            <a:pPr lvl="0" algn="l"/>
            <a:endParaRPr lang="en-US" altLang="zh-CN" sz="1600" b="1" dirty="0" smtClean="0">
              <a:solidFill>
                <a:srgbClr val="262626"/>
              </a:solidFill>
              <a:latin typeface="微软雅黑" panose="020B0503020204020204" pitchFamily="34" charset="-122"/>
              <a:ea typeface="微软雅黑" panose="020B0503020204020204" pitchFamily="34" charset="-122"/>
            </a:endParaRPr>
          </a:p>
          <a:p>
            <a:pPr lvl="0" algn="l"/>
            <a:endParaRPr lang="en-US" altLang="zh-CN" sz="1800" dirty="0">
              <a:solidFill>
                <a:srgbClr val="262626"/>
              </a:solidFill>
              <a:latin typeface="Bebas Neue" panose="020B0606020202050201" pitchFamily="34" charset="0"/>
              <a:ea typeface="微软雅黑" panose="020B0503020204020204" pitchFamily="34" charset="-122"/>
            </a:endParaRPr>
          </a:p>
        </p:txBody>
      </p:sp>
      <p:sp>
        <p:nvSpPr>
          <p:cNvPr id="69" name="Text Placeholder 2"/>
          <p:cNvSpPr txBox="1"/>
          <p:nvPr/>
        </p:nvSpPr>
        <p:spPr>
          <a:xfrm>
            <a:off x="7649388" y="5335374"/>
            <a:ext cx="2339837" cy="339273"/>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1600" b="1" dirty="0" smtClean="0">
                <a:solidFill>
                  <a:srgbClr val="262626"/>
                </a:solidFill>
                <a:latin typeface="微软雅黑" panose="020B0503020204020204" pitchFamily="34" charset="-122"/>
                <a:ea typeface="微软雅黑" panose="020B0503020204020204" pitchFamily="34" charset="-122"/>
              </a:rPr>
              <a:t>结合</a:t>
            </a:r>
            <a:r>
              <a:rPr lang="en-US" altLang="zh-CN" sz="1600" b="1" dirty="0" smtClean="0">
                <a:solidFill>
                  <a:srgbClr val="262626"/>
                </a:solidFill>
                <a:latin typeface="微软雅黑" panose="020B0503020204020204" pitchFamily="34" charset="-122"/>
                <a:ea typeface="微软雅黑" panose="020B0503020204020204" pitchFamily="34" charset="-122"/>
              </a:rPr>
              <a:t>KPI</a:t>
            </a:r>
            <a:r>
              <a:rPr lang="zh-CN" altLang="en-US" sz="1600" b="1" dirty="0" smtClean="0">
                <a:solidFill>
                  <a:srgbClr val="262626"/>
                </a:solidFill>
                <a:latin typeface="微软雅黑" panose="020B0503020204020204" pitchFamily="34" charset="-122"/>
                <a:ea typeface="微软雅黑" panose="020B0503020204020204" pitchFamily="34" charset="-122"/>
              </a:rPr>
              <a:t>对比分析</a:t>
            </a:r>
            <a:endParaRPr lang="en-US" altLang="zh-CN" sz="1800" dirty="0">
              <a:solidFill>
                <a:srgbClr val="262626"/>
              </a:solidFill>
              <a:latin typeface="Bebas Neue" panose="020B0606020202050201" pitchFamily="34" charset="0"/>
              <a:ea typeface="微软雅黑" panose="020B0503020204020204" pitchFamily="34" charset="-122"/>
            </a:endParaRPr>
          </a:p>
        </p:txBody>
      </p:sp>
      <p:sp>
        <p:nvSpPr>
          <p:cNvPr id="34" name="文本框 33"/>
          <p:cNvSpPr txBox="1"/>
          <p:nvPr/>
        </p:nvSpPr>
        <p:spPr>
          <a:xfrm>
            <a:off x="756112" y="231967"/>
            <a:ext cx="3259799" cy="461665"/>
          </a:xfrm>
          <a:prstGeom prst="rect">
            <a:avLst/>
          </a:prstGeom>
          <a:noFill/>
        </p:spPr>
        <p:txBody>
          <a:bodyPr wrap="square" rtlCol="0">
            <a:spAutoFit/>
          </a:bodyPr>
          <a:lstStyle/>
          <a:p>
            <a:r>
              <a:rPr lang="zh-CN" altLang="en-US" sz="2400" b="1" dirty="0" smtClean="0">
                <a:solidFill>
                  <a:srgbClr val="2F374E"/>
                </a:solidFill>
                <a:latin typeface="微软雅黑" panose="020B0503020204020204" pitchFamily="34" charset="-122"/>
                <a:ea typeface="微软雅黑" panose="020B0503020204020204" pitchFamily="34" charset="-122"/>
              </a:rPr>
              <a:t>技术分析的整体思路</a:t>
            </a:r>
            <a:endParaRPr lang="zh-CN" altLang="en-US" sz="2400" b="1" dirty="0">
              <a:solidFill>
                <a:srgbClr val="2F374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l="3434" r="3395"/>
          <a:stretch>
            <a:fillRect/>
          </a:stretch>
        </p:blipFill>
        <p:spPr>
          <a:xfrm>
            <a:off x="808180" y="1428773"/>
            <a:ext cx="3293326" cy="2330426"/>
          </a:xfrm>
          <a:custGeom>
            <a:avLst/>
            <a:gdLst>
              <a:gd name="connsiteX0" fmla="*/ 0 w 3293326"/>
              <a:gd name="connsiteY0" fmla="*/ 0 h 2330426"/>
              <a:gd name="connsiteX1" fmla="*/ 3293326 w 3293326"/>
              <a:gd name="connsiteY1" fmla="*/ 0 h 2330426"/>
              <a:gd name="connsiteX2" fmla="*/ 3293326 w 3293326"/>
              <a:gd name="connsiteY2" fmla="*/ 2330426 h 2330426"/>
              <a:gd name="connsiteX3" fmla="*/ 0 w 3293326"/>
              <a:gd name="connsiteY3" fmla="*/ 2330426 h 2330426"/>
            </a:gdLst>
            <a:ahLst/>
            <a:cxnLst>
              <a:cxn ang="0">
                <a:pos x="connsiteX0" y="connsiteY0"/>
              </a:cxn>
              <a:cxn ang="0">
                <a:pos x="connsiteX1" y="connsiteY1"/>
              </a:cxn>
              <a:cxn ang="0">
                <a:pos x="connsiteX2" y="connsiteY2"/>
              </a:cxn>
              <a:cxn ang="0">
                <a:pos x="connsiteX3" y="connsiteY3"/>
              </a:cxn>
            </a:cxnLst>
            <a:rect l="l" t="t" r="r" b="b"/>
            <a:pathLst>
              <a:path w="3293326" h="2330426">
                <a:moveTo>
                  <a:pt x="0" y="0"/>
                </a:moveTo>
                <a:lnTo>
                  <a:pt x="3293326" y="0"/>
                </a:lnTo>
                <a:lnTo>
                  <a:pt x="3293326" y="2330426"/>
                </a:lnTo>
                <a:lnTo>
                  <a:pt x="0" y="2330426"/>
                </a:lnTo>
                <a:close/>
              </a:path>
            </a:pathLst>
          </a:custGeom>
          <a:ln>
            <a:solidFill>
              <a:srgbClr val="2F374E"/>
            </a:solidFill>
          </a:ln>
        </p:spPr>
      </p:pic>
      <p:graphicFrame>
        <p:nvGraphicFramePr>
          <p:cNvPr id="4" name="出自【趣你的PPT】(微信:qunideppt)：最优质的PPT资源库"/>
          <p:cNvGraphicFramePr/>
          <p:nvPr>
            <p:extLst>
              <p:ext uri="{D42A27DB-BD31-4B8C-83A1-F6EECF244321}">
                <p14:modId xmlns:p14="http://schemas.microsoft.com/office/powerpoint/2010/main" val="591150524"/>
              </p:ext>
            </p:extLst>
          </p:nvPr>
        </p:nvGraphicFramePr>
        <p:xfrm>
          <a:off x="4368520" y="3980611"/>
          <a:ext cx="1329396" cy="1260920"/>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出自【趣你的PPT】(微信:qunideppt)：最优质的PPT资源库"/>
          <p:cNvCxnSpPr/>
          <p:nvPr/>
        </p:nvCxnSpPr>
        <p:spPr>
          <a:xfrm>
            <a:off x="4650606" y="1941233"/>
            <a:ext cx="1980000" cy="0"/>
          </a:xfrm>
          <a:prstGeom prst="line">
            <a:avLst/>
          </a:prstGeom>
          <a:ln w="19050">
            <a:solidFill>
              <a:srgbClr val="2F374E"/>
            </a:solidFill>
            <a:prstDash val="sysDash"/>
          </a:ln>
        </p:spPr>
        <p:style>
          <a:lnRef idx="1">
            <a:schemeClr val="accent1"/>
          </a:lnRef>
          <a:fillRef idx="0">
            <a:schemeClr val="accent1"/>
          </a:fillRef>
          <a:effectRef idx="0">
            <a:schemeClr val="accent1"/>
          </a:effectRef>
          <a:fontRef idx="minor">
            <a:schemeClr val="tx1"/>
          </a:fontRef>
        </p:style>
      </p:cxnSp>
      <p:sp>
        <p:nvSpPr>
          <p:cNvPr id="23" name="出自【趣你的PPT】(微信:qunideppt)：最优质的PPT资源库"/>
          <p:cNvSpPr txBox="1"/>
          <p:nvPr/>
        </p:nvSpPr>
        <p:spPr>
          <a:xfrm>
            <a:off x="1111924" y="3852290"/>
            <a:ext cx="2338080" cy="424090"/>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来自哈佛大学工程与应用科学</a:t>
            </a:r>
            <a:r>
              <a:rPr lang="zh-CN" altLang="en-US"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学院团队研制的两款柔性外骨骼</a:t>
            </a:r>
            <a:endParaRPr 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出自【趣你的PPT】(微信:qunideppt)：最优质的PPT资源库"/>
          <p:cNvSpPr txBox="1"/>
          <p:nvPr/>
        </p:nvSpPr>
        <p:spPr>
          <a:xfrm>
            <a:off x="4650606" y="1428773"/>
            <a:ext cx="2963532" cy="337528"/>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20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机械技术对产业的影响</a:t>
            </a:r>
            <a:endParaRPr lang="en-US" sz="20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出自【趣你的PPT】(微信:qunideppt)：最优质的PPT资源库"/>
          <p:cNvSpPr txBox="1"/>
          <p:nvPr/>
        </p:nvSpPr>
        <p:spPr>
          <a:xfrm>
            <a:off x="4652849" y="5414720"/>
            <a:ext cx="1045067" cy="295466"/>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成本降低</a:t>
            </a:r>
            <a:endParaRPr lang="en-US" sz="16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出自【趣你的PPT】(微信:qunideppt)：最优质的PPT资源库"/>
          <p:cNvSpPr txBox="1"/>
          <p:nvPr/>
        </p:nvSpPr>
        <p:spPr>
          <a:xfrm>
            <a:off x="6554766" y="5414720"/>
            <a:ext cx="945071" cy="590931"/>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社会适应性增强</a:t>
            </a:r>
            <a:endParaRPr lang="en-US" sz="16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出自【趣你的PPT】(微信:qunideppt)：最优质的PPT资源库"/>
          <p:cNvSpPr txBox="1"/>
          <p:nvPr/>
        </p:nvSpPr>
        <p:spPr>
          <a:xfrm>
            <a:off x="8341715" y="5414720"/>
            <a:ext cx="1074847" cy="295466"/>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a:solidFill>
                  <a:srgbClr val="262626"/>
                </a:solidFill>
                <a:latin typeface="Arial" panose="020B0604020202020204" pitchFamily="34" charset="0"/>
                <a:ea typeface="微软雅黑" panose="020B0503020204020204" pitchFamily="34" charset="-122"/>
                <a:sym typeface="Arial" panose="020B0604020202020204" pitchFamily="34" charset="0"/>
              </a:rPr>
              <a:t>通用</a:t>
            </a:r>
            <a:r>
              <a:rPr lang="zh-CN" altLang="en-US" sz="16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性增强</a:t>
            </a:r>
            <a:endParaRPr lang="en-US" sz="16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出自【趣你的PPT】(微信:qunideppt)：最优质的PPT资源库"/>
          <p:cNvSpPr txBox="1"/>
          <p:nvPr/>
        </p:nvSpPr>
        <p:spPr>
          <a:xfrm>
            <a:off x="10247489" y="5414720"/>
            <a:ext cx="1112173" cy="590931"/>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刚性与柔性结合</a:t>
            </a:r>
            <a:endParaRPr lang="en-US" sz="16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出自【趣你的PPT】(微信:qunideppt)：最优质的PPT资源库"/>
          <p:cNvSpPr/>
          <p:nvPr/>
        </p:nvSpPr>
        <p:spPr>
          <a:xfrm>
            <a:off x="4650606" y="2066581"/>
            <a:ext cx="6452031" cy="1354217"/>
          </a:xfrm>
          <a:prstGeom prst="rect">
            <a:avLst/>
          </a:prstGeom>
          <a:noFill/>
        </p:spPr>
        <p:txBody>
          <a:bodyPr wrap="square" lIns="0" tIns="0" rIns="0" bIns="0" rtlCol="0" anchor="t" anchorCtr="0">
            <a:spAutoFit/>
          </a:bodyPr>
          <a:lstStyle/>
          <a:p>
            <a:pPr>
              <a:lnSpc>
                <a:spcPct val="110000"/>
              </a:lnSpc>
              <a:spcBef>
                <a:spcPct val="0"/>
              </a:spcBef>
              <a:buNone/>
            </a:pPr>
            <a:r>
              <a:rPr lang="zh-CN" altLang="en-US"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机械外骨骼是机械、电子、生物等领域的交叉产物，而其中</a:t>
            </a:r>
            <a:r>
              <a:rPr lang="zh-CN" altLang="en-US" sz="1600" b="1"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机械结构</a:t>
            </a:r>
            <a:r>
              <a:rPr lang="zh-CN" altLang="en-US"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更是外骨骼功能的基本载体和实现方式。电子设备控制和人工智能交互，无不以既有的</a:t>
            </a:r>
            <a:r>
              <a:rPr lang="zh-CN" altLang="en-US" sz="1600" b="1"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机械结构</a:t>
            </a:r>
            <a:r>
              <a:rPr lang="zh-CN" altLang="en-US"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为出发点，并以</a:t>
            </a:r>
            <a:r>
              <a:rPr lang="zh-CN" altLang="en-US" sz="1600" b="1"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机械结构</a:t>
            </a:r>
            <a:r>
              <a:rPr lang="zh-CN" altLang="en-US"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的完美运作为最终目标</a:t>
            </a:r>
            <a:r>
              <a:rPr lang="zh-CN" altLang="en-US" sz="16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6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endParaRPr>
          </a:p>
          <a:p>
            <a:pPr>
              <a:lnSpc>
                <a:spcPct val="110000"/>
              </a:lnSpc>
              <a:spcBef>
                <a:spcPct val="0"/>
              </a:spcBef>
              <a:buNone/>
            </a:pPr>
            <a:r>
              <a:rPr lang="zh-CN" altLang="en-US"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无论刚柔性与否，外骨骼的基本设计目标：即两大功能导向，</a:t>
            </a:r>
            <a:r>
              <a:rPr lang="zh-CN" altLang="en-US" sz="1600" b="1"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助力和承重</a:t>
            </a:r>
            <a:r>
              <a:rPr lang="zh-CN" altLang="en-US"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，并以此降低人体在日常生活中的代谢消耗。</a:t>
            </a:r>
          </a:p>
        </p:txBody>
      </p:sp>
      <p:cxnSp>
        <p:nvCxnSpPr>
          <p:cNvPr id="35" name="出自【趣你的PPT】(微信:qunideppt)：最优质的PPT资源库"/>
          <p:cNvCxnSpPr/>
          <p:nvPr/>
        </p:nvCxnSpPr>
        <p:spPr>
          <a:xfrm>
            <a:off x="4580768" y="3577793"/>
            <a:ext cx="1980000" cy="0"/>
          </a:xfrm>
          <a:prstGeom prst="line">
            <a:avLst/>
          </a:prstGeom>
          <a:ln w="19050">
            <a:solidFill>
              <a:srgbClr val="2F374E"/>
            </a:solidFill>
            <a:prstDash val="sysDas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56112" y="231967"/>
            <a:ext cx="3259799" cy="461665"/>
          </a:xfrm>
          <a:prstGeom prst="rect">
            <a:avLst/>
          </a:prstGeom>
          <a:noFill/>
        </p:spPr>
        <p:txBody>
          <a:bodyPr wrap="square" rtlCol="0">
            <a:spAutoFit/>
          </a:bodyPr>
          <a:lstStyle/>
          <a:p>
            <a:r>
              <a:rPr lang="zh-CN" altLang="en-US" sz="2400" b="1" dirty="0" smtClean="0">
                <a:solidFill>
                  <a:srgbClr val="2F374E"/>
                </a:solidFill>
                <a:latin typeface="微软雅黑" panose="020B0503020204020204" pitchFamily="34" charset="-122"/>
                <a:ea typeface="微软雅黑" panose="020B0503020204020204" pitchFamily="34" charset="-122"/>
              </a:rPr>
              <a:t>技术分析</a:t>
            </a:r>
            <a:r>
              <a:rPr lang="en-US" altLang="zh-CN" sz="2400" b="1" dirty="0" smtClean="0">
                <a:solidFill>
                  <a:srgbClr val="2F374E"/>
                </a:solidFill>
                <a:latin typeface="微软雅黑" panose="020B0503020204020204" pitchFamily="34" charset="-122"/>
                <a:ea typeface="微软雅黑" panose="020B0503020204020204" pitchFamily="34" charset="-122"/>
              </a:rPr>
              <a:t>——</a:t>
            </a:r>
            <a:r>
              <a:rPr lang="zh-CN" altLang="en-US" sz="2400" b="1" dirty="0" smtClean="0">
                <a:solidFill>
                  <a:srgbClr val="2F374E"/>
                </a:solidFill>
                <a:latin typeface="微软雅黑" panose="020B0503020204020204" pitchFamily="34" charset="-122"/>
                <a:ea typeface="微软雅黑" panose="020B0503020204020204" pitchFamily="34" charset="-122"/>
              </a:rPr>
              <a:t>机械</a:t>
            </a:r>
            <a:endParaRPr lang="zh-CN" altLang="en-US" sz="2400" b="1" dirty="0">
              <a:solidFill>
                <a:srgbClr val="2F374E"/>
              </a:solidFill>
              <a:latin typeface="微软雅黑" panose="020B0503020204020204" pitchFamily="34" charset="-122"/>
              <a:ea typeface="微软雅黑" panose="020B0503020204020204" pitchFamily="34" charset="-122"/>
            </a:endParaRPr>
          </a:p>
        </p:txBody>
      </p:sp>
      <p:pic>
        <p:nvPicPr>
          <p:cNvPr id="85" name="图片 84" descr="锚点"/>
          <p:cNvPicPr/>
          <p:nvPr/>
        </p:nvPicPr>
        <p:blipFill>
          <a:blip r:embed="rId4"/>
          <a:stretch>
            <a:fillRect/>
          </a:stretch>
        </p:blipFill>
        <p:spPr>
          <a:xfrm>
            <a:off x="800822" y="786723"/>
            <a:ext cx="3300683" cy="2972476"/>
          </a:xfrm>
          <a:prstGeom prst="rect">
            <a:avLst/>
          </a:prstGeom>
        </p:spPr>
      </p:pic>
      <p:sp>
        <p:nvSpPr>
          <p:cNvPr id="86" name="出自【趣你的PPT】(微信:qunideppt)：最优质的PPT资源库"/>
          <p:cNvSpPr txBox="1"/>
          <p:nvPr/>
        </p:nvSpPr>
        <p:spPr>
          <a:xfrm>
            <a:off x="4707916" y="4711234"/>
            <a:ext cx="2560865" cy="369332"/>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2000" b="1" dirty="0">
                <a:solidFill>
                  <a:srgbClr val="262626"/>
                </a:solidFill>
                <a:latin typeface="Arial" panose="020B0604020202020204" pitchFamily="34" charset="0"/>
                <a:ea typeface="微软雅黑" panose="020B0503020204020204" pitchFamily="34" charset="-122"/>
                <a:sym typeface="Arial" panose="020B0604020202020204" pitchFamily="34" charset="0"/>
              </a:rPr>
              <a:t>机械</a:t>
            </a:r>
            <a:r>
              <a:rPr lang="zh-CN" altLang="en-US" sz="20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技术未来导向</a:t>
            </a:r>
            <a:endParaRPr lang="en-US" sz="20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87" name="出自【趣你的PPT】(微信:qunideppt)：最优质的PPT资源库"/>
          <p:cNvCxnSpPr/>
          <p:nvPr/>
        </p:nvCxnSpPr>
        <p:spPr>
          <a:xfrm>
            <a:off x="4707916" y="5165274"/>
            <a:ext cx="1980000" cy="0"/>
          </a:xfrm>
          <a:prstGeom prst="line">
            <a:avLst/>
          </a:prstGeom>
          <a:ln w="19050">
            <a:solidFill>
              <a:srgbClr val="2F374E"/>
            </a:solidFill>
            <a:prstDash val="sysDash"/>
          </a:ln>
        </p:spPr>
        <p:style>
          <a:lnRef idx="1">
            <a:schemeClr val="accent1"/>
          </a:lnRef>
          <a:fillRef idx="0">
            <a:schemeClr val="accent1"/>
          </a:fillRef>
          <a:effectRef idx="0">
            <a:schemeClr val="accent1"/>
          </a:effectRef>
          <a:fontRef idx="minor">
            <a:schemeClr val="tx1"/>
          </a:fontRef>
        </p:style>
      </p:cxnSp>
      <p:sp>
        <p:nvSpPr>
          <p:cNvPr id="88" name="出自【趣你的PPT】(微信:qunideppt)：最优质的PPT资源库"/>
          <p:cNvSpPr txBox="1"/>
          <p:nvPr/>
        </p:nvSpPr>
        <p:spPr>
          <a:xfrm>
            <a:off x="443740" y="4600836"/>
            <a:ext cx="3572171" cy="2659190"/>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结合</a:t>
            </a:r>
            <a:r>
              <a:rPr lang="en-US" altLang="zh-CN" sz="12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KPI</a:t>
            </a:r>
            <a:r>
              <a:rPr lang="zh-CN" altLang="en-US" sz="12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对比分析的主要实例：</a:t>
            </a:r>
            <a:endParaRPr lang="en-US" altLang="zh-CN" sz="12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endParaRPr>
          </a:p>
          <a:p>
            <a:pPr defTabSz="1216660">
              <a:lnSpc>
                <a:spcPct val="120000"/>
              </a:lnSpc>
              <a:spcBef>
                <a:spcPct val="20000"/>
              </a:spcBef>
              <a:defRPr/>
            </a:pPr>
            <a:r>
              <a:rPr lang="zh-CN" altLang="en-US"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the Berkeley lower extremity exoskeleton (BLEEX)</a:t>
            </a: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（传统全身型刚性外骨骼）</a:t>
            </a:r>
            <a:endParaRPr lang="en-US" altLang="zh-CN"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endParaRPr>
          </a:p>
          <a:p>
            <a:pPr defTabSz="1216660">
              <a:lnSpc>
                <a:spcPct val="120000"/>
              </a:lnSpc>
              <a:spcBef>
                <a:spcPct val="20000"/>
              </a:spcBef>
              <a:defRPr/>
            </a:pPr>
            <a:r>
              <a:rPr lang="zh-CN" altLang="en-US"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a:t>
            </a:r>
            <a:r>
              <a:rPr lang="en-US" altLang="zh-CN"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MIT</a:t>
            </a:r>
            <a:r>
              <a:rPr lang="zh-CN" altLang="en-US"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的</a:t>
            </a:r>
            <a:r>
              <a:rPr lang="en-US" altLang="zh-CN"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Luke </a:t>
            </a:r>
            <a:r>
              <a:rPr lang="en-US" altLang="zh-CN"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M Mooney</a:t>
            </a: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团队</a:t>
            </a:r>
            <a:r>
              <a:rPr lang="zh-CN" altLang="en-US"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公布的一</a:t>
            </a: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款刚性局部外骨骼（局部刚性外骨骼助力模块）</a:t>
            </a:r>
            <a:endParaRPr lang="en-US" altLang="zh-CN"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endParaRPr>
          </a:p>
          <a:p>
            <a:pPr defTabSz="1216660">
              <a:lnSpc>
                <a:spcPct val="120000"/>
              </a:lnSpc>
              <a:spcBef>
                <a:spcPct val="20000"/>
              </a:spcBef>
              <a:defRPr/>
            </a:pPr>
            <a:r>
              <a:rPr lang="zh-CN" altLang="en-US"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a:t>
            </a: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哈佛大学工程与应用科学学院团队研制</a:t>
            </a:r>
            <a:r>
              <a:rPr lang="zh-CN" altLang="en-US"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的柔性</a:t>
            </a: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外骨骼（传统无承载能力柔性外骨骼）</a:t>
            </a:r>
            <a:endParaRPr lang="en-US" altLang="zh-CN"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endParaRPr>
          </a:p>
          <a:p>
            <a:pPr defTabSz="1216660">
              <a:lnSpc>
                <a:spcPct val="120000"/>
              </a:lnSpc>
              <a:spcBef>
                <a:spcPct val="20000"/>
              </a:spcBef>
              <a:defRPr/>
            </a:pP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a:t>
            </a:r>
            <a:r>
              <a:rPr lang="zh-CN" altLang="en-US"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韩国水原市三星高等技术学院</a:t>
            </a:r>
            <a:r>
              <a:rPr lang="en-US" altLang="zh-CN" sz="1200" dirty="0" err="1" smtClean="0">
                <a:solidFill>
                  <a:srgbClr val="262626"/>
                </a:solidFill>
                <a:latin typeface="Arial" panose="020B0604020202020204" pitchFamily="34" charset="0"/>
                <a:ea typeface="微软雅黑" panose="020B0503020204020204" pitchFamily="34" charset="-122"/>
                <a:sym typeface="Arial" panose="020B0604020202020204" pitchFamily="34" charset="0"/>
              </a:rPr>
              <a:t>Younbaek</a:t>
            </a:r>
            <a:r>
              <a:rPr lang="en-US" altLang="zh-CN"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 </a:t>
            </a:r>
            <a:r>
              <a:rPr lang="en-US" altLang="zh-CN"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Lee </a:t>
            </a:r>
            <a:r>
              <a:rPr lang="zh-CN" altLang="en-US"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团队的柔性</a:t>
            </a: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机械外骨骼（刚柔结合科承载柔性外骨骼）</a:t>
            </a:r>
            <a:endParaRPr lang="en-US" altLang="zh-CN"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endParaRPr>
          </a:p>
          <a:p>
            <a:pPr algn="ctr" defTabSz="1216660">
              <a:lnSpc>
                <a:spcPct val="120000"/>
              </a:lnSpc>
              <a:spcBef>
                <a:spcPct val="20000"/>
              </a:spcBef>
              <a:defRPr/>
            </a:pPr>
            <a:endParaRPr lang="en-US" altLang="zh-CN" sz="12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endParaRPr>
          </a:p>
          <a:p>
            <a:pPr algn="ctr" defTabSz="1216660">
              <a:lnSpc>
                <a:spcPct val="120000"/>
              </a:lnSpc>
              <a:spcBef>
                <a:spcPct val="20000"/>
              </a:spcBef>
              <a:defRPr/>
            </a:pPr>
            <a:endParaRPr lang="zh-CN" altLang="en-US" sz="12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l="3434" r="3395"/>
          <a:stretch>
            <a:fillRect/>
          </a:stretch>
        </p:blipFill>
        <p:spPr>
          <a:xfrm>
            <a:off x="808180" y="1428773"/>
            <a:ext cx="3293326" cy="2330426"/>
          </a:xfrm>
          <a:custGeom>
            <a:avLst/>
            <a:gdLst>
              <a:gd name="connsiteX0" fmla="*/ 0 w 3293326"/>
              <a:gd name="connsiteY0" fmla="*/ 0 h 2330426"/>
              <a:gd name="connsiteX1" fmla="*/ 3293326 w 3293326"/>
              <a:gd name="connsiteY1" fmla="*/ 0 h 2330426"/>
              <a:gd name="connsiteX2" fmla="*/ 3293326 w 3293326"/>
              <a:gd name="connsiteY2" fmla="*/ 2330426 h 2330426"/>
              <a:gd name="connsiteX3" fmla="*/ 0 w 3293326"/>
              <a:gd name="connsiteY3" fmla="*/ 2330426 h 2330426"/>
            </a:gdLst>
            <a:ahLst/>
            <a:cxnLst>
              <a:cxn ang="0">
                <a:pos x="connsiteX0" y="connsiteY0"/>
              </a:cxn>
              <a:cxn ang="0">
                <a:pos x="connsiteX1" y="connsiteY1"/>
              </a:cxn>
              <a:cxn ang="0">
                <a:pos x="connsiteX2" y="connsiteY2"/>
              </a:cxn>
              <a:cxn ang="0">
                <a:pos x="connsiteX3" y="connsiteY3"/>
              </a:cxn>
            </a:cxnLst>
            <a:rect l="l" t="t" r="r" b="b"/>
            <a:pathLst>
              <a:path w="3293326" h="2330426">
                <a:moveTo>
                  <a:pt x="0" y="0"/>
                </a:moveTo>
                <a:lnTo>
                  <a:pt x="3293326" y="0"/>
                </a:lnTo>
                <a:lnTo>
                  <a:pt x="3293326" y="2330426"/>
                </a:lnTo>
                <a:lnTo>
                  <a:pt x="0" y="2330426"/>
                </a:lnTo>
                <a:close/>
              </a:path>
            </a:pathLst>
          </a:custGeom>
          <a:ln>
            <a:solidFill>
              <a:srgbClr val="2F374E"/>
            </a:solidFill>
          </a:ln>
        </p:spPr>
      </p:pic>
      <p:cxnSp>
        <p:nvCxnSpPr>
          <p:cNvPr id="9" name="出自【趣你的PPT】(微信:qunideppt)：最优质的PPT资源库"/>
          <p:cNvCxnSpPr/>
          <p:nvPr/>
        </p:nvCxnSpPr>
        <p:spPr>
          <a:xfrm>
            <a:off x="4650606" y="1941233"/>
            <a:ext cx="1980000" cy="0"/>
          </a:xfrm>
          <a:prstGeom prst="line">
            <a:avLst/>
          </a:prstGeom>
          <a:ln w="19050">
            <a:solidFill>
              <a:srgbClr val="2F374E"/>
            </a:solidFill>
            <a:prstDash val="sysDash"/>
          </a:ln>
        </p:spPr>
        <p:style>
          <a:lnRef idx="1">
            <a:schemeClr val="accent1"/>
          </a:lnRef>
          <a:fillRef idx="0">
            <a:schemeClr val="accent1"/>
          </a:fillRef>
          <a:effectRef idx="0">
            <a:schemeClr val="accent1"/>
          </a:effectRef>
          <a:fontRef idx="minor">
            <a:schemeClr val="tx1"/>
          </a:fontRef>
        </p:style>
      </p:cxnSp>
      <p:sp>
        <p:nvSpPr>
          <p:cNvPr id="23" name="出自【趣你的PPT】(微信:qunideppt)：最优质的PPT资源库"/>
          <p:cNvSpPr txBox="1"/>
          <p:nvPr/>
        </p:nvSpPr>
        <p:spPr>
          <a:xfrm>
            <a:off x="1111924" y="3852290"/>
            <a:ext cx="2338080" cy="424090"/>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日本“赛百达因”</a:t>
            </a:r>
            <a:r>
              <a:rPr lang="en-US" altLang="zh-CN"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Cyberdyne</a:t>
            </a: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公司研制的</a:t>
            </a:r>
            <a:r>
              <a:rPr lang="en-US" altLang="zh-CN"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HAL-5</a:t>
            </a:r>
          </a:p>
        </p:txBody>
      </p:sp>
      <p:sp>
        <p:nvSpPr>
          <p:cNvPr id="24" name="出自【趣你的PPT】(微信:qunideppt)：最优质的PPT资源库"/>
          <p:cNvSpPr txBox="1"/>
          <p:nvPr/>
        </p:nvSpPr>
        <p:spPr>
          <a:xfrm>
            <a:off x="443740" y="4706000"/>
            <a:ext cx="3572171" cy="2179058"/>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结合</a:t>
            </a:r>
            <a:r>
              <a:rPr lang="en-US" altLang="zh-CN" sz="12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KPI</a:t>
            </a:r>
            <a:r>
              <a:rPr lang="zh-CN" altLang="en-US" sz="12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对比分析的主要实例：</a:t>
            </a:r>
            <a:endParaRPr lang="en-US" altLang="zh-CN" sz="12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endParaRPr>
          </a:p>
          <a:p>
            <a:pPr defTabSz="1216660">
              <a:lnSpc>
                <a:spcPct val="120000"/>
              </a:lnSpc>
              <a:spcBef>
                <a:spcPct val="20000"/>
              </a:spcBef>
              <a:defRPr/>
            </a:pPr>
            <a:r>
              <a:rPr lang="zh-CN" altLang="en-US"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a:t>
            </a:r>
            <a:r>
              <a:rPr lang="en-US" altLang="zh-CN"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2014</a:t>
            </a: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年国立台湾大学电机工程系开发的</a:t>
            </a:r>
            <a:r>
              <a:rPr lang="en-US" altLang="zh-CN"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NTUH-II</a:t>
            </a: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外</a:t>
            </a:r>
            <a:r>
              <a:rPr lang="zh-CN" altLang="en-US"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骨  骼</a:t>
            </a: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康复</a:t>
            </a:r>
            <a:r>
              <a:rPr lang="zh-CN" altLang="en-US"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机器人（基于模型的精确控制）</a:t>
            </a:r>
            <a:endParaRPr lang="en-US" altLang="zh-CN"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endParaRPr>
          </a:p>
          <a:p>
            <a:pPr defTabSz="1216660">
              <a:lnSpc>
                <a:spcPct val="120000"/>
              </a:lnSpc>
              <a:spcBef>
                <a:spcPct val="20000"/>
              </a:spcBef>
              <a:defRPr/>
            </a:pPr>
            <a:r>
              <a:rPr lang="zh-CN" altLang="en-US"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*华南理工大学</a:t>
            </a: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和东北大学李志军等团队提出了</a:t>
            </a:r>
            <a:r>
              <a:rPr lang="en-US" altLang="zh-CN"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2</a:t>
            </a: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种基于近似的自适应控制</a:t>
            </a:r>
            <a:r>
              <a:rPr lang="zh-CN" altLang="en-US"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方法（基于近似的自适应控制）</a:t>
            </a:r>
            <a:endParaRPr lang="en-US" altLang="zh-CN" sz="1200"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a:p>
            <a:pPr defTabSz="1216660">
              <a:lnSpc>
                <a:spcPct val="120000"/>
              </a:lnSpc>
              <a:spcBef>
                <a:spcPct val="20000"/>
              </a:spcBef>
              <a:defRPr/>
            </a:pPr>
            <a:r>
              <a:rPr lang="zh-CN" altLang="en-US"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*日本</a:t>
            </a: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“赛百达因”</a:t>
            </a:r>
            <a:r>
              <a:rPr lang="en-US" altLang="zh-CN"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Cyberdyne</a:t>
            </a: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公司研制的</a:t>
            </a:r>
            <a:r>
              <a:rPr lang="en-US" altLang="zh-CN"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HAL-5</a:t>
            </a:r>
            <a:r>
              <a:rPr lang="zh-CN" altLang="en-US"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a:t>
            </a:r>
            <a:r>
              <a:rPr lang="en-US" altLang="zh-CN"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EMG</a:t>
            </a: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肌</a:t>
            </a:r>
            <a:r>
              <a:rPr lang="zh-CN" altLang="en-US"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电信号）</a:t>
            </a:r>
            <a:endParaRPr lang="en-US" altLang="zh-CN"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endParaRPr>
          </a:p>
          <a:p>
            <a:pPr algn="ctr" defTabSz="1216660">
              <a:lnSpc>
                <a:spcPct val="120000"/>
              </a:lnSpc>
              <a:spcBef>
                <a:spcPct val="20000"/>
              </a:spcBef>
              <a:defRPr/>
            </a:pPr>
            <a:endParaRPr lang="en-US" altLang="zh-CN" sz="12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endParaRPr>
          </a:p>
          <a:p>
            <a:pPr algn="ctr" defTabSz="1216660">
              <a:lnSpc>
                <a:spcPct val="120000"/>
              </a:lnSpc>
              <a:spcBef>
                <a:spcPct val="20000"/>
              </a:spcBef>
              <a:defRPr/>
            </a:pPr>
            <a:endParaRPr lang="zh-CN" altLang="en-US" sz="12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出自【趣你的PPT】(微信:qunideppt)：最优质的PPT资源库"/>
          <p:cNvSpPr txBox="1"/>
          <p:nvPr/>
        </p:nvSpPr>
        <p:spPr>
          <a:xfrm>
            <a:off x="4650606" y="1428773"/>
            <a:ext cx="2560865" cy="369332"/>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20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控制技术对产业的影响</a:t>
            </a:r>
            <a:endParaRPr lang="en-US" sz="20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出自【趣你的PPT】(微信:qunideppt)：最优质的PPT资源库"/>
          <p:cNvSpPr txBox="1"/>
          <p:nvPr/>
        </p:nvSpPr>
        <p:spPr>
          <a:xfrm>
            <a:off x="4652849" y="5414720"/>
            <a:ext cx="947851" cy="295466"/>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实时控制</a:t>
            </a:r>
            <a:endParaRPr lang="en-US" sz="16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出自【趣你的PPT】(微信:qunideppt)：最优质的PPT资源库"/>
          <p:cNvSpPr txBox="1"/>
          <p:nvPr/>
        </p:nvSpPr>
        <p:spPr>
          <a:xfrm>
            <a:off x="6554767" y="5414720"/>
            <a:ext cx="971448" cy="295466"/>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系统稳定</a:t>
            </a:r>
            <a:endParaRPr lang="en-US" sz="16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出自【趣你的PPT】(微信:qunideppt)：最优质的PPT资源库"/>
          <p:cNvSpPr txBox="1"/>
          <p:nvPr/>
        </p:nvSpPr>
        <p:spPr>
          <a:xfrm>
            <a:off x="8341715" y="5414720"/>
            <a:ext cx="798319" cy="270010"/>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可移植</a:t>
            </a:r>
            <a:endParaRPr lang="en-US" sz="16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出自【趣你的PPT】(微信:qunideppt)：最优质的PPT资源库"/>
          <p:cNvSpPr txBox="1"/>
          <p:nvPr/>
        </p:nvSpPr>
        <p:spPr>
          <a:xfrm>
            <a:off x="9715501" y="5414720"/>
            <a:ext cx="1273558" cy="295466"/>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多源信号融合</a:t>
            </a:r>
            <a:endParaRPr lang="en-US" sz="16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出自【趣你的PPT】(微信:qunideppt)：最优质的PPT资源库"/>
          <p:cNvSpPr/>
          <p:nvPr/>
        </p:nvSpPr>
        <p:spPr>
          <a:xfrm>
            <a:off x="4650606" y="2066581"/>
            <a:ext cx="6452031" cy="1335366"/>
          </a:xfrm>
          <a:prstGeom prst="rect">
            <a:avLst/>
          </a:prstGeom>
          <a:noFill/>
        </p:spPr>
        <p:txBody>
          <a:bodyPr wrap="square" lIns="0" tIns="0" rIns="0" bIns="0" rtlCol="0" anchor="t" anchorCtr="0">
            <a:spAutoFit/>
          </a:bodyPr>
          <a:lstStyle/>
          <a:p>
            <a:pPr>
              <a:lnSpc>
                <a:spcPct val="110000"/>
              </a:lnSpc>
              <a:spcBef>
                <a:spcPct val="0"/>
              </a:spcBef>
              <a:buNone/>
            </a:pPr>
            <a:r>
              <a:rPr lang="zh-CN" altLang="en-US"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当机械外骨</a:t>
            </a:r>
            <a:r>
              <a:rPr lang="zh-CN" altLang="en-US" sz="16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胳走进人们生活时，它</a:t>
            </a:r>
            <a:r>
              <a:rPr lang="zh-CN" altLang="en-US"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的各种性能是否能在外界的各种环节干扰中依然保持稳定？它是否允许多个穿戴者共用一套外骨骼？这些问题极大地决定了</a:t>
            </a:r>
            <a:r>
              <a:rPr lang="zh-CN" altLang="en-US" sz="1600" b="1"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穿戴者的用户体验</a:t>
            </a:r>
            <a:r>
              <a:rPr lang="zh-CN" altLang="en-US"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。而这些问题的解决则要依靠控制提供一个一个</a:t>
            </a:r>
            <a:r>
              <a:rPr lang="zh-CN" altLang="en-US" sz="1600" b="1"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良好的人机交互环路</a:t>
            </a:r>
            <a:r>
              <a:rPr lang="zh-CN" altLang="en-US"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，使外骨骼能够</a:t>
            </a:r>
            <a:r>
              <a:rPr lang="zh-CN" altLang="en-US" sz="1600" b="1"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理解用户的意图</a:t>
            </a:r>
            <a:r>
              <a:rPr lang="zh-CN" altLang="en-US"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并为穿戴者提供恰当的动力辅助。</a:t>
            </a:r>
          </a:p>
        </p:txBody>
      </p:sp>
      <p:cxnSp>
        <p:nvCxnSpPr>
          <p:cNvPr id="35" name="出自【趣你的PPT】(微信:qunideppt)：最优质的PPT资源库"/>
          <p:cNvCxnSpPr/>
          <p:nvPr/>
        </p:nvCxnSpPr>
        <p:spPr>
          <a:xfrm>
            <a:off x="4707916" y="3597313"/>
            <a:ext cx="1980000" cy="0"/>
          </a:xfrm>
          <a:prstGeom prst="line">
            <a:avLst/>
          </a:prstGeom>
          <a:ln w="19050">
            <a:solidFill>
              <a:srgbClr val="2F374E"/>
            </a:solidFill>
            <a:prstDash val="sysDas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56112" y="231967"/>
            <a:ext cx="3259799" cy="461665"/>
          </a:xfrm>
          <a:prstGeom prst="rect">
            <a:avLst/>
          </a:prstGeom>
          <a:noFill/>
        </p:spPr>
        <p:txBody>
          <a:bodyPr wrap="square" rtlCol="0">
            <a:spAutoFit/>
          </a:bodyPr>
          <a:lstStyle/>
          <a:p>
            <a:r>
              <a:rPr lang="zh-CN" altLang="en-US" sz="2400" b="1" dirty="0" smtClean="0">
                <a:solidFill>
                  <a:srgbClr val="2F374E"/>
                </a:solidFill>
                <a:latin typeface="微软雅黑" panose="020B0503020204020204" pitchFamily="34" charset="-122"/>
                <a:ea typeface="微软雅黑" panose="020B0503020204020204" pitchFamily="34" charset="-122"/>
              </a:rPr>
              <a:t>技术分析</a:t>
            </a:r>
            <a:r>
              <a:rPr lang="en-US" altLang="zh-CN" sz="2400" b="1" dirty="0" smtClean="0">
                <a:solidFill>
                  <a:srgbClr val="2F374E"/>
                </a:solidFill>
                <a:latin typeface="微软雅黑" panose="020B0503020204020204" pitchFamily="34" charset="-122"/>
                <a:ea typeface="微软雅黑" panose="020B0503020204020204" pitchFamily="34" charset="-122"/>
              </a:rPr>
              <a:t>——</a:t>
            </a:r>
            <a:r>
              <a:rPr lang="zh-CN" altLang="en-US" sz="2400" b="1" dirty="0">
                <a:solidFill>
                  <a:srgbClr val="2F374E"/>
                </a:solidFill>
                <a:latin typeface="微软雅黑" panose="020B0503020204020204" pitchFamily="34" charset="-122"/>
                <a:ea typeface="微软雅黑" panose="020B0503020204020204" pitchFamily="34" charset="-122"/>
              </a:rPr>
              <a:t>控制</a:t>
            </a:r>
          </a:p>
        </p:txBody>
      </p:sp>
      <p:sp>
        <p:nvSpPr>
          <p:cNvPr id="16" name="出自【趣你的PPT】(微信:qunideppt)：最优质的PPT资源库"/>
          <p:cNvSpPr txBox="1"/>
          <p:nvPr/>
        </p:nvSpPr>
        <p:spPr>
          <a:xfrm>
            <a:off x="4707916" y="4711234"/>
            <a:ext cx="2560865" cy="337528"/>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20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控制技术未来导向</a:t>
            </a:r>
            <a:endParaRPr lang="en-US" sz="20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7" name="出自【趣你的PPT】(微信:qunideppt)：最优质的PPT资源库"/>
          <p:cNvCxnSpPr/>
          <p:nvPr/>
        </p:nvCxnSpPr>
        <p:spPr>
          <a:xfrm>
            <a:off x="4707916" y="5165274"/>
            <a:ext cx="1980000" cy="0"/>
          </a:xfrm>
          <a:prstGeom prst="line">
            <a:avLst/>
          </a:prstGeom>
          <a:ln w="19050">
            <a:solidFill>
              <a:srgbClr val="2F374E"/>
            </a:solidFill>
            <a:prstDash val="sysDash"/>
          </a:ln>
        </p:spPr>
        <p:style>
          <a:lnRef idx="1">
            <a:schemeClr val="accent1"/>
          </a:lnRef>
          <a:fillRef idx="0">
            <a:schemeClr val="accent1"/>
          </a:fillRef>
          <a:effectRef idx="0">
            <a:schemeClr val="accent1"/>
          </a:effectRef>
          <a:fontRef idx="minor">
            <a:schemeClr val="tx1"/>
          </a:fontRef>
        </p:style>
      </p:cxnSp>
      <p:pic>
        <p:nvPicPr>
          <p:cNvPr id="18" name="内容占位符 8"/>
          <p:cNvPicPr/>
          <p:nvPr/>
        </p:nvPicPr>
        <p:blipFill>
          <a:blip r:embed="rId3"/>
          <a:stretch>
            <a:fillRect/>
          </a:stretch>
        </p:blipFill>
        <p:spPr>
          <a:xfrm>
            <a:off x="808180" y="1428773"/>
            <a:ext cx="3293326" cy="2330426"/>
          </a:xfrm>
          <a:prstGeom prst="rect">
            <a:avLst/>
          </a:prstGeom>
        </p:spPr>
      </p:pic>
    </p:spTree>
    <p:extLst>
      <p:ext uri="{BB962C8B-B14F-4D97-AF65-F5344CB8AC3E}">
        <p14:creationId xmlns:p14="http://schemas.microsoft.com/office/powerpoint/2010/main" val="1399262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rcRect l="3434" r="3395"/>
          <a:stretch>
            <a:fillRect/>
          </a:stretch>
        </p:blipFill>
        <p:spPr>
          <a:xfrm>
            <a:off x="808180" y="1428773"/>
            <a:ext cx="3293326" cy="2330426"/>
          </a:xfrm>
          <a:custGeom>
            <a:avLst/>
            <a:gdLst>
              <a:gd name="connsiteX0" fmla="*/ 0 w 3293326"/>
              <a:gd name="connsiteY0" fmla="*/ 0 h 2330426"/>
              <a:gd name="connsiteX1" fmla="*/ 3293326 w 3293326"/>
              <a:gd name="connsiteY1" fmla="*/ 0 h 2330426"/>
              <a:gd name="connsiteX2" fmla="*/ 3293326 w 3293326"/>
              <a:gd name="connsiteY2" fmla="*/ 2330426 h 2330426"/>
              <a:gd name="connsiteX3" fmla="*/ 0 w 3293326"/>
              <a:gd name="connsiteY3" fmla="*/ 2330426 h 2330426"/>
            </a:gdLst>
            <a:ahLst/>
            <a:cxnLst>
              <a:cxn ang="0">
                <a:pos x="connsiteX0" y="connsiteY0"/>
              </a:cxn>
              <a:cxn ang="0">
                <a:pos x="connsiteX1" y="connsiteY1"/>
              </a:cxn>
              <a:cxn ang="0">
                <a:pos x="connsiteX2" y="connsiteY2"/>
              </a:cxn>
              <a:cxn ang="0">
                <a:pos x="connsiteX3" y="connsiteY3"/>
              </a:cxn>
            </a:cxnLst>
            <a:rect l="l" t="t" r="r" b="b"/>
            <a:pathLst>
              <a:path w="3293326" h="2330426">
                <a:moveTo>
                  <a:pt x="0" y="0"/>
                </a:moveTo>
                <a:lnTo>
                  <a:pt x="3293326" y="0"/>
                </a:lnTo>
                <a:lnTo>
                  <a:pt x="3293326" y="2330426"/>
                </a:lnTo>
                <a:lnTo>
                  <a:pt x="0" y="2330426"/>
                </a:lnTo>
                <a:close/>
              </a:path>
            </a:pathLst>
          </a:custGeom>
          <a:ln>
            <a:solidFill>
              <a:srgbClr val="2F374E"/>
            </a:solidFill>
          </a:ln>
        </p:spPr>
      </p:pic>
      <p:graphicFrame>
        <p:nvGraphicFramePr>
          <p:cNvPr id="4" name="出自【趣你的PPT】(微信:qunideppt)：最优质的PPT资源库"/>
          <p:cNvGraphicFramePr/>
          <p:nvPr>
            <p:extLst>
              <p:ext uri="{D42A27DB-BD31-4B8C-83A1-F6EECF244321}">
                <p14:modId xmlns:p14="http://schemas.microsoft.com/office/powerpoint/2010/main" val="591150524"/>
              </p:ext>
            </p:extLst>
          </p:nvPr>
        </p:nvGraphicFramePr>
        <p:xfrm>
          <a:off x="4368520" y="3980611"/>
          <a:ext cx="1329396" cy="1260920"/>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出自【趣你的PPT】(微信:qunideppt)：最优质的PPT资源库"/>
          <p:cNvCxnSpPr/>
          <p:nvPr/>
        </p:nvCxnSpPr>
        <p:spPr>
          <a:xfrm>
            <a:off x="4650606" y="1941233"/>
            <a:ext cx="1980000" cy="0"/>
          </a:xfrm>
          <a:prstGeom prst="line">
            <a:avLst/>
          </a:prstGeom>
          <a:ln w="19050">
            <a:solidFill>
              <a:srgbClr val="2F374E"/>
            </a:solidFill>
            <a:prstDash val="sysDash"/>
          </a:ln>
        </p:spPr>
        <p:style>
          <a:lnRef idx="1">
            <a:schemeClr val="accent1"/>
          </a:lnRef>
          <a:fillRef idx="0">
            <a:schemeClr val="accent1"/>
          </a:fillRef>
          <a:effectRef idx="0">
            <a:schemeClr val="accent1"/>
          </a:effectRef>
          <a:fontRef idx="minor">
            <a:schemeClr val="tx1"/>
          </a:fontRef>
        </p:style>
      </p:cxnSp>
      <p:sp>
        <p:nvSpPr>
          <p:cNvPr id="23" name="出自【趣你的PPT】(微信:qunideppt)：最优质的PPT资源库"/>
          <p:cNvSpPr txBox="1"/>
          <p:nvPr/>
        </p:nvSpPr>
        <p:spPr>
          <a:xfrm>
            <a:off x="1111924" y="3852290"/>
            <a:ext cx="2338080" cy="424090"/>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en-US" altLang="zh-CN"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Sping-Loaded </a:t>
            </a:r>
            <a:r>
              <a:rPr lang="en-US" altLang="zh-CN"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Technology</a:t>
            </a: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开发的仿生膝盖外骨骼系统</a:t>
            </a:r>
            <a:r>
              <a:rPr lang="en-US" altLang="zh-CN"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Levitation</a:t>
            </a:r>
            <a:endParaRPr 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出自【趣你的PPT】(微信:qunideppt)：最优质的PPT资源库"/>
          <p:cNvSpPr txBox="1"/>
          <p:nvPr/>
        </p:nvSpPr>
        <p:spPr>
          <a:xfrm>
            <a:off x="4652849" y="5414720"/>
            <a:ext cx="1045067" cy="295466"/>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能源微型化</a:t>
            </a:r>
            <a:endParaRPr lang="en-US" sz="16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出自【趣你的PPT】(微信:qunideppt)：最优质的PPT资源库"/>
          <p:cNvSpPr txBox="1"/>
          <p:nvPr/>
        </p:nvSpPr>
        <p:spPr>
          <a:xfrm>
            <a:off x="6554767" y="5414720"/>
            <a:ext cx="656704" cy="270010"/>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a:solidFill>
                  <a:srgbClr val="262626"/>
                </a:solidFill>
                <a:latin typeface="Arial" panose="020B0604020202020204" pitchFamily="34" charset="0"/>
                <a:ea typeface="微软雅黑" panose="020B0503020204020204" pitchFamily="34" charset="-122"/>
                <a:sym typeface="Arial" panose="020B0604020202020204" pitchFamily="34" charset="0"/>
              </a:rPr>
              <a:t>无动力</a:t>
            </a:r>
            <a:endParaRPr lang="en-US" sz="16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出自【趣你的PPT】(微信:qunideppt)：最优质的PPT资源库"/>
          <p:cNvSpPr txBox="1"/>
          <p:nvPr/>
        </p:nvSpPr>
        <p:spPr>
          <a:xfrm>
            <a:off x="8341715" y="5414720"/>
            <a:ext cx="1005485" cy="295466"/>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弹簧储能</a:t>
            </a:r>
            <a:endParaRPr lang="en-US" sz="16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出自【趣你的PPT】(微信:qunideppt)：最优质的PPT资源库"/>
          <p:cNvSpPr/>
          <p:nvPr/>
        </p:nvSpPr>
        <p:spPr>
          <a:xfrm>
            <a:off x="4650606" y="2066581"/>
            <a:ext cx="6452031" cy="1354217"/>
          </a:xfrm>
          <a:prstGeom prst="rect">
            <a:avLst/>
          </a:prstGeom>
          <a:noFill/>
        </p:spPr>
        <p:txBody>
          <a:bodyPr wrap="square" lIns="0" tIns="0" rIns="0" bIns="0" rtlCol="0" anchor="t" anchorCtr="0">
            <a:spAutoFit/>
          </a:bodyPr>
          <a:lstStyle/>
          <a:p>
            <a:pPr>
              <a:lnSpc>
                <a:spcPct val="110000"/>
              </a:lnSpc>
              <a:spcBef>
                <a:spcPct val="0"/>
              </a:spcBef>
              <a:buNone/>
            </a:pPr>
            <a:r>
              <a:rPr lang="zh-CN" altLang="en-US"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外骨骼</a:t>
            </a:r>
            <a:r>
              <a:rPr lang="zh-CN" altLang="en-US" sz="16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能源</a:t>
            </a:r>
            <a:r>
              <a:rPr lang="zh-CN" altLang="en-US"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经济性可以通过以下三种方式进行改善</a:t>
            </a:r>
            <a:r>
              <a:rPr lang="en-US" altLang="zh-CN"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 </a:t>
            </a:r>
            <a:endParaRPr lang="en-US" altLang="zh-CN" sz="16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endParaRPr>
          </a:p>
          <a:p>
            <a:pPr>
              <a:lnSpc>
                <a:spcPct val="110000"/>
              </a:lnSpc>
              <a:spcBef>
                <a:spcPct val="0"/>
              </a:spcBef>
              <a:buNone/>
            </a:pPr>
            <a:r>
              <a:rPr lang="zh-CN" altLang="en-US" sz="16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肌肉</a:t>
            </a:r>
            <a:r>
              <a:rPr lang="zh-CN" altLang="en-US"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做功供能方式可以替换成</a:t>
            </a:r>
            <a:r>
              <a:rPr lang="zh-CN" altLang="en-US" sz="1600" b="1"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更高效的电机做功</a:t>
            </a:r>
            <a:r>
              <a:rPr lang="zh-CN" altLang="en-US"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来完成</a:t>
            </a:r>
            <a:r>
              <a:rPr lang="en-US" altLang="zh-CN"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 </a:t>
            </a:r>
            <a:endParaRPr lang="en-US" altLang="zh-CN" sz="16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endParaRPr>
          </a:p>
          <a:p>
            <a:pPr>
              <a:lnSpc>
                <a:spcPct val="110000"/>
              </a:lnSpc>
              <a:spcBef>
                <a:spcPct val="0"/>
              </a:spcBef>
              <a:buNone/>
            </a:pPr>
            <a:r>
              <a:rPr lang="zh-CN" altLang="en-US" sz="16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无用功</a:t>
            </a:r>
            <a:r>
              <a:rPr lang="zh-CN" altLang="en-US"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可以用高效工作的电机</a:t>
            </a:r>
            <a:r>
              <a:rPr lang="zh-CN" altLang="en-US" sz="1600" b="1"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回收能量</a:t>
            </a:r>
            <a:r>
              <a:rPr lang="en-US" altLang="zh-CN"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将耗散的能量利用起来</a:t>
            </a:r>
            <a:r>
              <a:rPr lang="en-US" altLang="zh-CN"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 </a:t>
            </a:r>
            <a:endParaRPr lang="en-US" altLang="zh-CN" sz="16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endParaRPr>
          </a:p>
          <a:p>
            <a:pPr>
              <a:lnSpc>
                <a:spcPct val="110000"/>
              </a:lnSpc>
              <a:spcBef>
                <a:spcPct val="0"/>
              </a:spcBef>
              <a:buNone/>
            </a:pPr>
            <a:r>
              <a:rPr lang="zh-CN" altLang="en-US" sz="16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采用</a:t>
            </a:r>
            <a:r>
              <a:rPr lang="zh-CN" altLang="en-US"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与供电装置近似等效的无外动力助力装置</a:t>
            </a:r>
            <a:r>
              <a:rPr lang="en-US" altLang="zh-CN" sz="16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600" b="1"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吸收</a:t>
            </a:r>
            <a:r>
              <a:rPr lang="zh-CN" altLang="en-US" sz="1600" b="1"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利用腿部行走时代谢的能量</a:t>
            </a:r>
            <a:r>
              <a:rPr lang="en-US" altLang="zh-CN"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从而降低系统总能量消耗</a:t>
            </a:r>
            <a:r>
              <a:rPr lang="en-US" altLang="zh-CN"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rPr>
              <a:t>提高了系统的能源经济性</a:t>
            </a:r>
            <a:r>
              <a:rPr lang="zh-CN" altLang="en-US" sz="1600" dirty="0" smtClean="0">
                <a:solidFill>
                  <a:srgbClr val="262626"/>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sz="1600" dirty="0">
              <a:solidFill>
                <a:srgbClr val="262626"/>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5" name="出自【趣你的PPT】(微信:qunideppt)：最优质的PPT资源库"/>
          <p:cNvCxnSpPr/>
          <p:nvPr/>
        </p:nvCxnSpPr>
        <p:spPr>
          <a:xfrm>
            <a:off x="4650606" y="3543427"/>
            <a:ext cx="1980000" cy="0"/>
          </a:xfrm>
          <a:prstGeom prst="line">
            <a:avLst/>
          </a:prstGeom>
          <a:ln w="19050">
            <a:solidFill>
              <a:srgbClr val="2F374E"/>
            </a:solidFill>
            <a:prstDash val="sysDas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56112" y="231967"/>
            <a:ext cx="3259799" cy="461665"/>
          </a:xfrm>
          <a:prstGeom prst="rect">
            <a:avLst/>
          </a:prstGeom>
          <a:noFill/>
        </p:spPr>
        <p:txBody>
          <a:bodyPr wrap="square" rtlCol="0">
            <a:spAutoFit/>
          </a:bodyPr>
          <a:lstStyle/>
          <a:p>
            <a:r>
              <a:rPr lang="zh-CN" altLang="en-US" sz="2400" b="1" dirty="0" smtClean="0">
                <a:solidFill>
                  <a:srgbClr val="2F374E"/>
                </a:solidFill>
                <a:latin typeface="微软雅黑" panose="020B0503020204020204" pitchFamily="34" charset="-122"/>
                <a:ea typeface="微软雅黑" panose="020B0503020204020204" pitchFamily="34" charset="-122"/>
              </a:rPr>
              <a:t>技术分析</a:t>
            </a:r>
            <a:r>
              <a:rPr lang="en-US" altLang="zh-CN" sz="2400" b="1" dirty="0" smtClean="0">
                <a:solidFill>
                  <a:srgbClr val="2F374E"/>
                </a:solidFill>
                <a:latin typeface="微软雅黑" panose="020B0503020204020204" pitchFamily="34" charset="-122"/>
                <a:ea typeface="微软雅黑" panose="020B0503020204020204" pitchFamily="34" charset="-122"/>
              </a:rPr>
              <a:t>——</a:t>
            </a:r>
            <a:r>
              <a:rPr lang="zh-CN" altLang="en-US" sz="2400" b="1" dirty="0">
                <a:solidFill>
                  <a:srgbClr val="2F374E"/>
                </a:solidFill>
                <a:latin typeface="微软雅黑" panose="020B0503020204020204" pitchFamily="34" charset="-122"/>
                <a:ea typeface="微软雅黑" panose="020B0503020204020204" pitchFamily="34" charset="-122"/>
              </a:rPr>
              <a:t>能源</a:t>
            </a:r>
          </a:p>
        </p:txBody>
      </p:sp>
      <p:sp>
        <p:nvSpPr>
          <p:cNvPr id="17" name="出自【趣你的PPT】(微信:qunideppt)：最优质的PPT资源库"/>
          <p:cNvSpPr txBox="1"/>
          <p:nvPr/>
        </p:nvSpPr>
        <p:spPr>
          <a:xfrm>
            <a:off x="4650606" y="1428773"/>
            <a:ext cx="3355474" cy="369332"/>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20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外骨骼</a:t>
            </a:r>
            <a:r>
              <a:rPr lang="zh-CN" altLang="en-US" sz="2000" b="1" dirty="0">
                <a:solidFill>
                  <a:srgbClr val="262626"/>
                </a:solidFill>
                <a:latin typeface="Arial" panose="020B0604020202020204" pitchFamily="34" charset="0"/>
                <a:ea typeface="微软雅黑" panose="020B0503020204020204" pitchFamily="34" charset="-122"/>
                <a:sym typeface="Arial" panose="020B0604020202020204" pitchFamily="34" charset="0"/>
              </a:rPr>
              <a:t>能源设计基本原则：</a:t>
            </a:r>
            <a:endParaRPr lang="en-US" sz="20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出自【趣你的PPT】(微信:qunideppt)：最优质的PPT资源库"/>
          <p:cNvSpPr txBox="1"/>
          <p:nvPr/>
        </p:nvSpPr>
        <p:spPr>
          <a:xfrm>
            <a:off x="443740" y="4706000"/>
            <a:ext cx="3572171" cy="2363724"/>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结合</a:t>
            </a:r>
            <a:r>
              <a:rPr lang="en-US" altLang="zh-CN" sz="12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KPI</a:t>
            </a:r>
            <a:r>
              <a:rPr lang="zh-CN" altLang="en-US" sz="12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对比分析的主要实例：</a:t>
            </a:r>
            <a:endParaRPr lang="en-US" altLang="zh-CN" sz="12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endParaRPr>
          </a:p>
          <a:p>
            <a:pPr defTabSz="1216660">
              <a:lnSpc>
                <a:spcPct val="120000"/>
              </a:lnSpc>
              <a:spcBef>
                <a:spcPct val="20000"/>
              </a:spcBef>
              <a:defRPr/>
            </a:pPr>
            <a:r>
              <a:rPr lang="zh-CN" altLang="en-US"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*加拿大的外骨骼技术公司</a:t>
            </a:r>
            <a:r>
              <a:rPr lang="en-US" altLang="zh-CN"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Sping-Loaded Technology</a:t>
            </a:r>
            <a:r>
              <a:rPr lang="zh-CN" altLang="en-US"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开发的仿生膝盖外骨骼系统</a:t>
            </a:r>
            <a:r>
              <a:rPr lang="en-US" altLang="zh-CN"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Levitation</a:t>
            </a: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（弹性驱动器储能式驱动）</a:t>
            </a:r>
            <a:endParaRPr lang="en-US" altLang="zh-CN"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endParaRPr>
          </a:p>
          <a:p>
            <a:pPr defTabSz="1216660">
              <a:lnSpc>
                <a:spcPct val="120000"/>
              </a:lnSpc>
              <a:spcBef>
                <a:spcPct val="20000"/>
              </a:spcBef>
              <a:defRPr/>
            </a:pP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*洛克希德马丁公司</a:t>
            </a:r>
            <a:r>
              <a:rPr lang="en-US" altLang="zh-CN"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(Lockheed Martin Corporation)</a:t>
            </a: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同加州大学伯克利分校共同研制一款名为</a:t>
            </a:r>
            <a:r>
              <a:rPr lang="en-US" altLang="zh-CN"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HULC</a:t>
            </a:r>
            <a:r>
              <a:rPr lang="zh-CN" altLang="en-US"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的外骨骼机器人</a:t>
            </a:r>
            <a:r>
              <a:rPr lang="zh-CN" altLang="en-US"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（电机驱动）</a:t>
            </a:r>
            <a:endParaRPr lang="en-US" altLang="zh-CN" sz="1200"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a:p>
            <a:pPr defTabSz="1216660">
              <a:lnSpc>
                <a:spcPct val="120000"/>
              </a:lnSpc>
              <a:spcBef>
                <a:spcPct val="20000"/>
              </a:spcBef>
              <a:defRPr/>
            </a:pPr>
            <a:r>
              <a:rPr lang="zh-CN" altLang="en-US"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rgbClr val="262626"/>
                </a:solidFill>
                <a:latin typeface="Arial" panose="020B0604020202020204" pitchFamily="34" charset="0"/>
                <a:ea typeface="微软雅黑" panose="020B0503020204020204" pitchFamily="34" charset="-122"/>
                <a:sym typeface="Arial" panose="020B0604020202020204" pitchFamily="34" charset="0"/>
              </a:rPr>
              <a:t> the Berkeley lower extremity exoskeleton (BLEEX</a:t>
            </a:r>
            <a:r>
              <a:rPr lang="en-US" altLang="zh-CN"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a:t>
            </a:r>
            <a:r>
              <a:rPr lang="zh-CN" altLang="en-US" sz="1200"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（过氧化氢为燃料的发动机驱动）</a:t>
            </a:r>
            <a:endParaRPr lang="en-US" altLang="zh-CN" sz="12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endParaRPr>
          </a:p>
          <a:p>
            <a:pPr algn="ctr" defTabSz="1216660">
              <a:lnSpc>
                <a:spcPct val="120000"/>
              </a:lnSpc>
              <a:spcBef>
                <a:spcPct val="20000"/>
              </a:spcBef>
              <a:defRPr/>
            </a:pPr>
            <a:endParaRPr lang="zh-CN" altLang="en-US" sz="12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出自【趣你的PPT】(微信:qunideppt)：最优质的PPT资源库"/>
          <p:cNvSpPr txBox="1"/>
          <p:nvPr/>
        </p:nvSpPr>
        <p:spPr>
          <a:xfrm>
            <a:off x="4707916" y="4711234"/>
            <a:ext cx="2560865" cy="369332"/>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2000" b="1" dirty="0">
                <a:solidFill>
                  <a:srgbClr val="262626"/>
                </a:solidFill>
                <a:latin typeface="Arial" panose="020B0604020202020204" pitchFamily="34" charset="0"/>
                <a:ea typeface="微软雅黑" panose="020B0503020204020204" pitchFamily="34" charset="-122"/>
                <a:sym typeface="Arial" panose="020B0604020202020204" pitchFamily="34" charset="0"/>
              </a:rPr>
              <a:t>能源</a:t>
            </a:r>
            <a:r>
              <a:rPr lang="zh-CN" altLang="en-US" sz="2000" b="1" dirty="0" smtClean="0">
                <a:solidFill>
                  <a:srgbClr val="262626"/>
                </a:solidFill>
                <a:latin typeface="Arial" panose="020B0604020202020204" pitchFamily="34" charset="0"/>
                <a:ea typeface="微软雅黑" panose="020B0503020204020204" pitchFamily="34" charset="-122"/>
                <a:sym typeface="Arial" panose="020B0604020202020204" pitchFamily="34" charset="0"/>
              </a:rPr>
              <a:t>技术未来导向</a:t>
            </a:r>
            <a:endParaRPr lang="en-US" sz="2000" b="1" dirty="0">
              <a:solidFill>
                <a:srgbClr val="262626"/>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1" name="出自【趣你的PPT】(微信:qunideppt)：最优质的PPT资源库"/>
          <p:cNvCxnSpPr/>
          <p:nvPr/>
        </p:nvCxnSpPr>
        <p:spPr>
          <a:xfrm>
            <a:off x="4707916" y="5165274"/>
            <a:ext cx="1980000" cy="0"/>
          </a:xfrm>
          <a:prstGeom prst="line">
            <a:avLst/>
          </a:prstGeom>
          <a:ln w="19050">
            <a:solidFill>
              <a:srgbClr val="2F374E"/>
            </a:solidFill>
            <a:prstDash val="sysDash"/>
          </a:ln>
        </p:spPr>
        <p:style>
          <a:lnRef idx="1">
            <a:schemeClr val="accent1"/>
          </a:lnRef>
          <a:fillRef idx="0">
            <a:schemeClr val="accent1"/>
          </a:fillRef>
          <a:effectRef idx="0">
            <a:schemeClr val="accent1"/>
          </a:effectRef>
          <a:fontRef idx="minor">
            <a:schemeClr val="tx1"/>
          </a:fontRef>
        </p:style>
      </p:cxnSp>
      <p:pic>
        <p:nvPicPr>
          <p:cNvPr id="22" name="图片 21"/>
          <p:cNvPicPr/>
          <p:nvPr/>
        </p:nvPicPr>
        <p:blipFill>
          <a:blip r:embed="rId4"/>
          <a:stretch>
            <a:fillRect/>
          </a:stretch>
        </p:blipFill>
        <p:spPr>
          <a:xfrm>
            <a:off x="808180" y="1244599"/>
            <a:ext cx="3293326" cy="2514600"/>
          </a:xfrm>
          <a:prstGeom prst="rect">
            <a:avLst/>
          </a:prstGeom>
        </p:spPr>
      </p:pic>
    </p:spTree>
    <p:extLst>
      <p:ext uri="{BB962C8B-B14F-4D97-AF65-F5344CB8AC3E}">
        <p14:creationId xmlns:p14="http://schemas.microsoft.com/office/powerpoint/2010/main" val="34761224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796752" y="242127"/>
            <a:ext cx="3259799" cy="461665"/>
          </a:xfrm>
          <a:prstGeom prst="rect">
            <a:avLst/>
          </a:prstGeom>
          <a:noFill/>
        </p:spPr>
        <p:txBody>
          <a:bodyPr wrap="square" rtlCol="0">
            <a:spAutoFit/>
          </a:bodyPr>
          <a:lstStyle/>
          <a:p>
            <a:r>
              <a:rPr lang="zh-CN" altLang="en-US" sz="2400" b="1" dirty="0">
                <a:solidFill>
                  <a:srgbClr val="2F374E"/>
                </a:solidFill>
                <a:latin typeface="微软雅黑" panose="020B0503020204020204" pitchFamily="34" charset="-122"/>
                <a:ea typeface="微软雅黑" panose="020B0503020204020204" pitchFamily="34" charset="-122"/>
              </a:rPr>
              <a:t>支撑</a:t>
            </a:r>
            <a:r>
              <a:rPr lang="zh-CN" altLang="en-US" sz="2400" b="1" dirty="0" smtClean="0">
                <a:solidFill>
                  <a:srgbClr val="2F374E"/>
                </a:solidFill>
                <a:latin typeface="微软雅黑" panose="020B0503020204020204" pitchFamily="34" charset="-122"/>
                <a:ea typeface="微软雅黑" panose="020B0503020204020204" pitchFamily="34" charset="-122"/>
              </a:rPr>
              <a:t>性分析</a:t>
            </a:r>
            <a:endParaRPr lang="zh-CN" altLang="en-US" sz="2400" b="1" dirty="0">
              <a:solidFill>
                <a:srgbClr val="2F374E"/>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6943" y="89068"/>
            <a:ext cx="5524784" cy="2127359"/>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75" y="1209044"/>
            <a:ext cx="5448580" cy="2260716"/>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0430" y="1672053"/>
            <a:ext cx="5550185" cy="2121009"/>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617" y="3065385"/>
            <a:ext cx="5531134" cy="2381372"/>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0555" y="2935434"/>
            <a:ext cx="5467631" cy="3670489"/>
          </a:xfrm>
          <a:prstGeom prst="rect">
            <a:avLst/>
          </a:prstGeom>
        </p:spPr>
      </p:pic>
      <p:pic>
        <p:nvPicPr>
          <p:cNvPr id="31" name="图片 30"/>
          <p:cNvPicPr/>
          <p:nvPr/>
        </p:nvPicPr>
        <p:blipFill>
          <a:blip r:embed="rId7"/>
          <a:stretch>
            <a:fillRect/>
          </a:stretch>
        </p:blipFill>
        <p:spPr>
          <a:xfrm>
            <a:off x="2729375" y="3599711"/>
            <a:ext cx="6044308" cy="3190240"/>
          </a:xfrm>
          <a:prstGeom prst="rect">
            <a:avLst/>
          </a:prstGeom>
        </p:spPr>
      </p:pic>
    </p:spTree>
    <p:extLst>
      <p:ext uri="{BB962C8B-B14F-4D97-AF65-F5344CB8AC3E}">
        <p14:creationId xmlns:p14="http://schemas.microsoft.com/office/powerpoint/2010/main" val="199092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down)">
                                      <p:cBhvr>
                                        <p:cTn id="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796752" y="242127"/>
            <a:ext cx="3259799" cy="461665"/>
          </a:xfrm>
          <a:prstGeom prst="rect">
            <a:avLst/>
          </a:prstGeom>
          <a:noFill/>
        </p:spPr>
        <p:txBody>
          <a:bodyPr wrap="square" rtlCol="0">
            <a:spAutoFit/>
          </a:bodyPr>
          <a:lstStyle/>
          <a:p>
            <a:r>
              <a:rPr lang="zh-CN" altLang="en-US" sz="2400" b="1" dirty="0">
                <a:solidFill>
                  <a:srgbClr val="2F374E"/>
                </a:solidFill>
                <a:latin typeface="微软雅黑" panose="020B0503020204020204" pitchFamily="34" charset="-122"/>
                <a:ea typeface="微软雅黑" panose="020B0503020204020204" pitchFamily="34" charset="-122"/>
              </a:rPr>
              <a:t>支撑</a:t>
            </a:r>
            <a:r>
              <a:rPr lang="zh-CN" altLang="en-US" sz="2400" b="1" dirty="0" smtClean="0">
                <a:solidFill>
                  <a:srgbClr val="2F374E"/>
                </a:solidFill>
                <a:latin typeface="微软雅黑" panose="020B0503020204020204" pitchFamily="34" charset="-122"/>
                <a:ea typeface="微软雅黑" panose="020B0503020204020204" pitchFamily="34" charset="-122"/>
              </a:rPr>
              <a:t>性分析</a:t>
            </a:r>
            <a:endParaRPr lang="zh-CN" altLang="en-US" sz="2400" b="1" dirty="0">
              <a:solidFill>
                <a:srgbClr val="2F374E"/>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009499479"/>
              </p:ext>
            </p:extLst>
          </p:nvPr>
        </p:nvGraphicFramePr>
        <p:xfrm>
          <a:off x="711198" y="703792"/>
          <a:ext cx="11145521" cy="5747696"/>
        </p:xfrm>
        <a:graphic>
          <a:graphicData uri="http://schemas.openxmlformats.org/drawingml/2006/table">
            <a:tbl>
              <a:tblPr>
                <a:tableStyleId>{5C22544A-7EE6-4342-B048-85BDC9FD1C3A}</a:tableStyleId>
              </a:tblPr>
              <a:tblGrid>
                <a:gridCol w="1635762">
                  <a:extLst>
                    <a:ext uri="{9D8B030D-6E8A-4147-A177-3AD203B41FA5}">
                      <a16:colId xmlns:a16="http://schemas.microsoft.com/office/drawing/2014/main" val="2743400128"/>
                    </a:ext>
                  </a:extLst>
                </a:gridCol>
                <a:gridCol w="2499360">
                  <a:extLst>
                    <a:ext uri="{9D8B030D-6E8A-4147-A177-3AD203B41FA5}">
                      <a16:colId xmlns:a16="http://schemas.microsoft.com/office/drawing/2014/main" val="3920574618"/>
                    </a:ext>
                  </a:extLst>
                </a:gridCol>
                <a:gridCol w="2458720">
                  <a:extLst>
                    <a:ext uri="{9D8B030D-6E8A-4147-A177-3AD203B41FA5}">
                      <a16:colId xmlns:a16="http://schemas.microsoft.com/office/drawing/2014/main" val="2917974830"/>
                    </a:ext>
                  </a:extLst>
                </a:gridCol>
                <a:gridCol w="1127760">
                  <a:extLst>
                    <a:ext uri="{9D8B030D-6E8A-4147-A177-3AD203B41FA5}">
                      <a16:colId xmlns:a16="http://schemas.microsoft.com/office/drawing/2014/main" val="2494273766"/>
                    </a:ext>
                  </a:extLst>
                </a:gridCol>
                <a:gridCol w="1137920">
                  <a:extLst>
                    <a:ext uri="{9D8B030D-6E8A-4147-A177-3AD203B41FA5}">
                      <a16:colId xmlns:a16="http://schemas.microsoft.com/office/drawing/2014/main" val="959790382"/>
                    </a:ext>
                  </a:extLst>
                </a:gridCol>
                <a:gridCol w="2285999">
                  <a:extLst>
                    <a:ext uri="{9D8B030D-6E8A-4147-A177-3AD203B41FA5}">
                      <a16:colId xmlns:a16="http://schemas.microsoft.com/office/drawing/2014/main" val="2428549825"/>
                    </a:ext>
                  </a:extLst>
                </a:gridCol>
              </a:tblGrid>
              <a:tr h="409699">
                <a:tc>
                  <a:txBody>
                    <a:bodyPr/>
                    <a:lstStyle/>
                    <a:p>
                      <a:pPr marL="228600" indent="266700" algn="just">
                        <a:spcAft>
                          <a:spcPts val="0"/>
                        </a:spcAft>
                      </a:pPr>
                      <a:r>
                        <a:rPr lang="zh-CN" sz="1400" b="0" kern="100" dirty="0">
                          <a:effectLst/>
                          <a:latin typeface="微软雅黑" panose="020B0503020204020204" pitchFamily="34" charset="-122"/>
                          <a:ea typeface="微软雅黑" panose="020B0503020204020204" pitchFamily="34" charset="-122"/>
                        </a:rPr>
                        <a:t>驱动方式</a:t>
                      </a:r>
                      <a:endParaRPr lang="zh-CN" sz="1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a:effectLst/>
                          <a:latin typeface="微软雅黑" panose="020B0503020204020204" pitchFamily="34" charset="-122"/>
                          <a:ea typeface="微软雅黑" panose="020B0503020204020204" pitchFamily="34" charset="-122"/>
                        </a:rPr>
                        <a:t>输出转化效率</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a:effectLst/>
                          <a:latin typeface="微软雅黑" panose="020B0503020204020204" pitchFamily="34" charset="-122"/>
                          <a:ea typeface="微软雅黑" panose="020B0503020204020204" pitchFamily="34" charset="-122"/>
                        </a:rPr>
                        <a:t>技术成本</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a:effectLst/>
                          <a:latin typeface="微软雅黑" panose="020B0503020204020204" pitchFamily="34" charset="-122"/>
                          <a:ea typeface="微软雅黑" panose="020B0503020204020204" pitchFamily="34" charset="-122"/>
                        </a:rPr>
                        <a:t>应用面</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a:effectLst/>
                          <a:latin typeface="微软雅黑" panose="020B0503020204020204" pitchFamily="34" charset="-122"/>
                          <a:ea typeface="微软雅黑" panose="020B0503020204020204" pitchFamily="34" charset="-122"/>
                        </a:rPr>
                        <a:t>节能</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a:effectLst/>
                          <a:latin typeface="微软雅黑" panose="020B0503020204020204" pitchFamily="34" charset="-122"/>
                          <a:ea typeface="微软雅黑" panose="020B0503020204020204" pitchFamily="34" charset="-122"/>
                        </a:rPr>
                        <a:t>对人行动的帮助程度</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extLst>
                  <a:ext uri="{0D108BD9-81ED-4DB2-BD59-A6C34878D82A}">
                    <a16:rowId xmlns:a16="http://schemas.microsoft.com/office/drawing/2014/main" val="1922664903"/>
                  </a:ext>
                </a:extLst>
              </a:tr>
              <a:tr h="1072133">
                <a:tc>
                  <a:txBody>
                    <a:bodyPr/>
                    <a:lstStyle/>
                    <a:p>
                      <a:pPr marL="228600" indent="266700" algn="just">
                        <a:spcAft>
                          <a:spcPts val="0"/>
                        </a:spcAft>
                      </a:pPr>
                      <a:r>
                        <a:rPr lang="zh-CN" sz="1400" b="0" kern="100">
                          <a:effectLst/>
                          <a:latin typeface="微软雅黑" panose="020B0503020204020204" pitchFamily="34" charset="-122"/>
                          <a:ea typeface="微软雅黑" panose="020B0503020204020204" pitchFamily="34" charset="-122"/>
                        </a:rPr>
                        <a:t>弹簧储能式驱动</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dirty="0">
                          <a:effectLst/>
                          <a:latin typeface="微软雅黑" panose="020B0503020204020204" pitchFamily="34" charset="-122"/>
                          <a:ea typeface="微软雅黑" panose="020B0503020204020204" pitchFamily="34" charset="-122"/>
                        </a:rPr>
                        <a:t>目前市场中的储能装置都存在摩擦等阻力，转化效率在</a:t>
                      </a:r>
                      <a:r>
                        <a:rPr lang="en-US" sz="1400" b="0" kern="100" dirty="0">
                          <a:effectLst/>
                          <a:latin typeface="微软雅黑" panose="020B0503020204020204" pitchFamily="34" charset="-122"/>
                          <a:ea typeface="微软雅黑" panose="020B0503020204020204" pitchFamily="34" charset="-122"/>
                        </a:rPr>
                        <a:t>70%-90%</a:t>
                      </a:r>
                      <a:endParaRPr lang="zh-CN" sz="1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dirty="0">
                          <a:effectLst/>
                          <a:latin typeface="微软雅黑" panose="020B0503020204020204" pitchFamily="34" charset="-122"/>
                          <a:ea typeface="微软雅黑" panose="020B0503020204020204" pitchFamily="34" charset="-122"/>
                        </a:rPr>
                        <a:t>成本低，结构</a:t>
                      </a:r>
                      <a:r>
                        <a:rPr lang="en-US" sz="1400" b="0" kern="100" dirty="0">
                          <a:effectLst/>
                          <a:latin typeface="微软雅黑" panose="020B0503020204020204" pitchFamily="34" charset="-122"/>
                          <a:ea typeface="微软雅黑" panose="020B0503020204020204" pitchFamily="34" charset="-122"/>
                        </a:rPr>
                        <a:t/>
                      </a:r>
                      <a:br>
                        <a:rPr lang="en-US" sz="1400" b="0" kern="100" dirty="0">
                          <a:effectLst/>
                          <a:latin typeface="微软雅黑" panose="020B0503020204020204" pitchFamily="34" charset="-122"/>
                          <a:ea typeface="微软雅黑" panose="020B0503020204020204" pitchFamily="34" charset="-122"/>
                        </a:rPr>
                      </a:br>
                      <a:r>
                        <a:rPr lang="zh-CN" sz="1400" b="0" kern="100" dirty="0">
                          <a:effectLst/>
                          <a:latin typeface="微软雅黑" panose="020B0503020204020204" pitchFamily="34" charset="-122"/>
                          <a:ea typeface="微软雅黑" panose="020B0503020204020204" pitchFamily="34" charset="-122"/>
                        </a:rPr>
                        <a:t>简单，使用寿命</a:t>
                      </a:r>
                      <a:r>
                        <a:rPr lang="en-US" sz="1400" b="0" kern="100" dirty="0">
                          <a:effectLst/>
                          <a:latin typeface="微软雅黑" panose="020B0503020204020204" pitchFamily="34" charset="-122"/>
                          <a:ea typeface="微软雅黑" panose="020B0503020204020204" pitchFamily="34" charset="-122"/>
                        </a:rPr>
                        <a:t/>
                      </a:r>
                      <a:br>
                        <a:rPr lang="en-US" sz="1400" b="0" kern="100" dirty="0">
                          <a:effectLst/>
                          <a:latin typeface="微软雅黑" panose="020B0503020204020204" pitchFamily="34" charset="-122"/>
                          <a:ea typeface="微软雅黑" panose="020B0503020204020204" pitchFamily="34" charset="-122"/>
                        </a:rPr>
                      </a:br>
                      <a:r>
                        <a:rPr lang="zh-CN" sz="1400" b="0" kern="100" dirty="0">
                          <a:effectLst/>
                          <a:latin typeface="微软雅黑" panose="020B0503020204020204" pitchFamily="34" charset="-122"/>
                          <a:ea typeface="微软雅黑" panose="020B0503020204020204" pitchFamily="34" charset="-122"/>
                        </a:rPr>
                        <a:t>靠材料决定，医疗储能外骨骼价格在</a:t>
                      </a:r>
                      <a:r>
                        <a:rPr lang="en-US" sz="1400" b="0" kern="100" dirty="0">
                          <a:effectLst/>
                          <a:latin typeface="微软雅黑" panose="020B0503020204020204" pitchFamily="34" charset="-122"/>
                          <a:ea typeface="微软雅黑" panose="020B0503020204020204" pitchFamily="34" charset="-122"/>
                        </a:rPr>
                        <a:t>1000-10000</a:t>
                      </a:r>
                      <a:r>
                        <a:rPr lang="zh-CN" sz="1400" b="0" kern="100" dirty="0">
                          <a:effectLst/>
                          <a:latin typeface="微软雅黑" panose="020B0503020204020204" pitchFamily="34" charset="-122"/>
                          <a:ea typeface="微软雅黑" panose="020B0503020204020204" pitchFamily="34" charset="-122"/>
                        </a:rPr>
                        <a:t>左右</a:t>
                      </a:r>
                      <a:endParaRPr lang="zh-CN" sz="1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dirty="0">
                          <a:effectLst/>
                          <a:latin typeface="微软雅黑" panose="020B0503020204020204" pitchFamily="34" charset="-122"/>
                          <a:ea typeface="微软雅黑" panose="020B0503020204020204" pitchFamily="34" charset="-122"/>
                        </a:rPr>
                        <a:t>日常人的行走与医疗</a:t>
                      </a:r>
                      <a:endParaRPr lang="zh-CN" sz="1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dirty="0">
                          <a:effectLst/>
                          <a:latin typeface="微软雅黑" panose="020B0503020204020204" pitchFamily="34" charset="-122"/>
                          <a:ea typeface="微软雅黑" panose="020B0503020204020204" pitchFamily="34" charset="-122"/>
                        </a:rPr>
                        <a:t>完全不需要外在能量驱动，节能环保</a:t>
                      </a:r>
                      <a:endParaRPr lang="zh-CN" sz="1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dirty="0">
                          <a:effectLst/>
                          <a:latin typeface="微软雅黑" panose="020B0503020204020204" pitchFamily="34" charset="-122"/>
                          <a:ea typeface="微软雅黑" panose="020B0503020204020204" pitchFamily="34" charset="-122"/>
                        </a:rPr>
                        <a:t>可以帮助人体生理，回复人体肌肉组织功能，力量增强＜</a:t>
                      </a:r>
                      <a:r>
                        <a:rPr lang="en-US" sz="1400" b="0" kern="100" dirty="0">
                          <a:effectLst/>
                          <a:latin typeface="微软雅黑" panose="020B0503020204020204" pitchFamily="34" charset="-122"/>
                          <a:ea typeface="微软雅黑" panose="020B0503020204020204" pitchFamily="34" charset="-122"/>
                        </a:rPr>
                        <a:t>100%</a:t>
                      </a:r>
                      <a:endParaRPr lang="zh-CN" sz="1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extLst>
                  <a:ext uri="{0D108BD9-81ED-4DB2-BD59-A6C34878D82A}">
                    <a16:rowId xmlns:a16="http://schemas.microsoft.com/office/drawing/2014/main" val="3382288945"/>
                  </a:ext>
                </a:extLst>
              </a:tr>
              <a:tr h="894633">
                <a:tc>
                  <a:txBody>
                    <a:bodyPr/>
                    <a:lstStyle/>
                    <a:p>
                      <a:pPr marL="228600" indent="266700" algn="just">
                        <a:spcAft>
                          <a:spcPts val="0"/>
                        </a:spcAft>
                      </a:pPr>
                      <a:r>
                        <a:rPr lang="zh-CN" sz="1400" b="0" kern="100">
                          <a:effectLst/>
                          <a:latin typeface="微软雅黑" panose="020B0503020204020204" pitchFamily="34" charset="-122"/>
                          <a:ea typeface="微软雅黑" panose="020B0503020204020204" pitchFamily="34" charset="-122"/>
                        </a:rPr>
                        <a:t>液压驱动</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en-US" sz="1400" b="0" kern="100">
                          <a:effectLst/>
                          <a:latin typeface="微软雅黑" panose="020B0503020204020204" pitchFamily="34" charset="-122"/>
                          <a:ea typeface="微软雅黑" panose="020B0503020204020204" pitchFamily="34" charset="-122"/>
                        </a:rPr>
                        <a:t>75%-80%</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a:effectLst/>
                          <a:latin typeface="微软雅黑" panose="020B0503020204020204" pitchFamily="34" charset="-122"/>
                          <a:ea typeface="微软雅黑" panose="020B0503020204020204" pitchFamily="34" charset="-122"/>
                        </a:rPr>
                        <a:t>成本较高，结构复杂，零件多，成本大概在</a:t>
                      </a:r>
                      <a:r>
                        <a:rPr lang="en-US" sz="1400" b="0" kern="100">
                          <a:effectLst/>
                          <a:latin typeface="微软雅黑" panose="020B0503020204020204" pitchFamily="34" charset="-122"/>
                          <a:ea typeface="微软雅黑" panose="020B0503020204020204" pitchFamily="34" charset="-122"/>
                        </a:rPr>
                        <a:t>1</a:t>
                      </a:r>
                      <a:r>
                        <a:rPr lang="zh-CN" sz="1400" b="0" kern="100">
                          <a:effectLst/>
                          <a:latin typeface="微软雅黑" panose="020B0503020204020204" pitchFamily="34" charset="-122"/>
                          <a:ea typeface="微软雅黑" panose="020B0503020204020204" pitchFamily="34" charset="-122"/>
                        </a:rPr>
                        <a:t>万至</a:t>
                      </a:r>
                      <a:r>
                        <a:rPr lang="en-US" sz="1400" b="0" kern="100">
                          <a:effectLst/>
                          <a:latin typeface="微软雅黑" panose="020B0503020204020204" pitchFamily="34" charset="-122"/>
                          <a:ea typeface="微软雅黑" panose="020B0503020204020204" pitchFamily="34" charset="-122"/>
                        </a:rPr>
                        <a:t>100</a:t>
                      </a:r>
                      <a:r>
                        <a:rPr lang="zh-CN" sz="1400" b="0" kern="100">
                          <a:effectLst/>
                          <a:latin typeface="微软雅黑" panose="020B0503020204020204" pitchFamily="34" charset="-122"/>
                          <a:ea typeface="微软雅黑" panose="020B0503020204020204" pitchFamily="34" charset="-122"/>
                        </a:rPr>
                        <a:t>万不等</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a:effectLst/>
                          <a:latin typeface="微软雅黑" panose="020B0503020204020204" pitchFamily="34" charset="-122"/>
                          <a:ea typeface="微软雅黑" panose="020B0503020204020204" pitchFamily="34" charset="-122"/>
                        </a:rPr>
                        <a:t>大型的机械搬运与增强力量</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dirty="0">
                          <a:effectLst/>
                          <a:latin typeface="微软雅黑" panose="020B0503020204020204" pitchFamily="34" charset="-122"/>
                          <a:ea typeface="微软雅黑" panose="020B0503020204020204" pitchFamily="34" charset="-122"/>
                        </a:rPr>
                        <a:t>配合其他驱动，效率低，耗能大</a:t>
                      </a:r>
                      <a:endParaRPr lang="zh-CN" sz="1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dirty="0">
                          <a:effectLst/>
                          <a:latin typeface="微软雅黑" panose="020B0503020204020204" pitchFamily="34" charset="-122"/>
                          <a:ea typeface="微软雅黑" panose="020B0503020204020204" pitchFamily="34" charset="-122"/>
                        </a:rPr>
                        <a:t>几何倍数级地增强人体力量，但是一般需要和其他驱动机构组合使用</a:t>
                      </a:r>
                      <a:endParaRPr lang="zh-CN" sz="1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extLst>
                  <a:ext uri="{0D108BD9-81ED-4DB2-BD59-A6C34878D82A}">
                    <a16:rowId xmlns:a16="http://schemas.microsoft.com/office/drawing/2014/main" val="3751541171"/>
                  </a:ext>
                </a:extLst>
              </a:tr>
              <a:tr h="1614583">
                <a:tc>
                  <a:txBody>
                    <a:bodyPr/>
                    <a:lstStyle/>
                    <a:p>
                      <a:pPr marL="228600" indent="266700" algn="just">
                        <a:spcAft>
                          <a:spcPts val="0"/>
                        </a:spcAft>
                      </a:pPr>
                      <a:r>
                        <a:rPr lang="zh-CN" sz="1400" b="0" kern="100">
                          <a:effectLst/>
                          <a:latin typeface="微软雅黑" panose="020B0503020204020204" pitchFamily="34" charset="-122"/>
                          <a:ea typeface="微软雅黑" panose="020B0503020204020204" pitchFamily="34" charset="-122"/>
                        </a:rPr>
                        <a:t>重力储能式驱动</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en-US" sz="1400" b="0" kern="100">
                          <a:effectLst/>
                          <a:latin typeface="微软雅黑" panose="020B0503020204020204" pitchFamily="34" charset="-122"/>
                          <a:ea typeface="微软雅黑" panose="020B0503020204020204" pitchFamily="34" charset="-122"/>
                        </a:rPr>
                        <a:t>50%</a:t>
                      </a:r>
                      <a:r>
                        <a:rPr lang="zh-CN" sz="1400" b="0" kern="100">
                          <a:effectLst/>
                          <a:latin typeface="微软雅黑" panose="020B0503020204020204" pitchFamily="34" charset="-122"/>
                          <a:ea typeface="微软雅黑" panose="020B0503020204020204" pitchFamily="34" charset="-122"/>
                        </a:rPr>
                        <a:t>左右</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a:effectLst/>
                          <a:latin typeface="微软雅黑" panose="020B0503020204020204" pitchFamily="34" charset="-122"/>
                          <a:ea typeface="微软雅黑" panose="020B0503020204020204" pitchFamily="34" charset="-122"/>
                        </a:rPr>
                        <a:t>成本低，结构复杂，目前尚未在市场上发现本产品</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a:effectLst/>
                          <a:latin typeface="微软雅黑" panose="020B0503020204020204" pitchFamily="34" charset="-122"/>
                          <a:ea typeface="微软雅黑" panose="020B0503020204020204" pitchFamily="34" charset="-122"/>
                        </a:rPr>
                        <a:t>正常人行走</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a:effectLst/>
                          <a:latin typeface="微软雅黑" panose="020B0503020204020204" pitchFamily="34" charset="-122"/>
                          <a:ea typeface="微软雅黑" panose="020B0503020204020204" pitchFamily="34" charset="-122"/>
                        </a:rPr>
                        <a:t>无需消耗外界能源，节能环保，结构相对弹簧储能要更加复杂</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dirty="0">
                          <a:effectLst/>
                          <a:latin typeface="微软雅黑" panose="020B0503020204020204" pitchFamily="34" charset="-122"/>
                          <a:ea typeface="微软雅黑" panose="020B0503020204020204" pitchFamily="34" charset="-122"/>
                        </a:rPr>
                        <a:t>帮助人体节省力气，但是不能够增强力量</a:t>
                      </a:r>
                      <a:endParaRPr lang="zh-CN" sz="1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extLst>
                  <a:ext uri="{0D108BD9-81ED-4DB2-BD59-A6C34878D82A}">
                    <a16:rowId xmlns:a16="http://schemas.microsoft.com/office/drawing/2014/main" val="2385095796"/>
                  </a:ext>
                </a:extLst>
              </a:tr>
              <a:tr h="811327">
                <a:tc>
                  <a:txBody>
                    <a:bodyPr/>
                    <a:lstStyle/>
                    <a:p>
                      <a:pPr marL="228600" indent="266700" algn="just">
                        <a:spcAft>
                          <a:spcPts val="0"/>
                        </a:spcAft>
                      </a:pPr>
                      <a:r>
                        <a:rPr lang="zh-CN" sz="1400" b="0" kern="100">
                          <a:effectLst/>
                          <a:latin typeface="微软雅黑" panose="020B0503020204020204" pitchFamily="34" charset="-122"/>
                          <a:ea typeface="微软雅黑" panose="020B0503020204020204" pitchFamily="34" charset="-122"/>
                        </a:rPr>
                        <a:t>气动肌肉储能式驱动</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en-US" sz="1400" b="0" kern="100">
                          <a:effectLst/>
                          <a:latin typeface="微软雅黑" panose="020B0503020204020204" pitchFamily="34" charset="-122"/>
                          <a:ea typeface="微软雅黑" panose="020B0503020204020204" pitchFamily="34" charset="-122"/>
                        </a:rPr>
                        <a:t>80%</a:t>
                      </a:r>
                      <a:r>
                        <a:rPr lang="zh-CN" sz="1400" b="0" kern="100">
                          <a:effectLst/>
                          <a:latin typeface="微软雅黑" panose="020B0503020204020204" pitchFamily="34" charset="-122"/>
                          <a:ea typeface="微软雅黑" panose="020B0503020204020204" pitchFamily="34" charset="-122"/>
                        </a:rPr>
                        <a:t>左右，与材料有关</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a:effectLst/>
                          <a:latin typeface="微软雅黑" panose="020B0503020204020204" pitchFamily="34" charset="-122"/>
                          <a:ea typeface="微软雅黑" panose="020B0503020204020204" pitchFamily="34" charset="-122"/>
                        </a:rPr>
                        <a:t>成本高，结构相对复杂，气动肌肉价格随材料和大小波动很大，最好的气动肌肉储能装置高于</a:t>
                      </a:r>
                      <a:r>
                        <a:rPr lang="en-US" sz="1400" b="0" kern="100">
                          <a:effectLst/>
                          <a:latin typeface="微软雅黑" panose="020B0503020204020204" pitchFamily="34" charset="-122"/>
                          <a:ea typeface="微软雅黑" panose="020B0503020204020204" pitchFamily="34" charset="-122"/>
                        </a:rPr>
                        <a:t>10</a:t>
                      </a:r>
                      <a:r>
                        <a:rPr lang="zh-CN" sz="1400" b="0" kern="100">
                          <a:effectLst/>
                          <a:latin typeface="微软雅黑" panose="020B0503020204020204" pitchFamily="34" charset="-122"/>
                          <a:ea typeface="微软雅黑" panose="020B0503020204020204" pitchFamily="34" charset="-122"/>
                        </a:rPr>
                        <a:t>万元</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a:effectLst/>
                          <a:latin typeface="微软雅黑" panose="020B0503020204020204" pitchFamily="34" charset="-122"/>
                          <a:ea typeface="微软雅黑" panose="020B0503020204020204" pitchFamily="34" charset="-122"/>
                        </a:rPr>
                        <a:t>增强人体力量与速度</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a:effectLst/>
                          <a:latin typeface="微软雅黑" panose="020B0503020204020204" pitchFamily="34" charset="-122"/>
                          <a:ea typeface="微软雅黑" panose="020B0503020204020204" pitchFamily="34" charset="-122"/>
                        </a:rPr>
                        <a:t>效率较高，功率较小</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dirty="0">
                          <a:effectLst/>
                          <a:latin typeface="微软雅黑" panose="020B0503020204020204" pitchFamily="34" charset="-122"/>
                          <a:ea typeface="微软雅黑" panose="020B0503020204020204" pitchFamily="34" charset="-122"/>
                        </a:rPr>
                        <a:t>增强人体力量，一般功率很大，工业和军事中扩展人体的活动空间</a:t>
                      </a:r>
                      <a:endParaRPr lang="zh-CN" sz="1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extLst>
                  <a:ext uri="{0D108BD9-81ED-4DB2-BD59-A6C34878D82A}">
                    <a16:rowId xmlns:a16="http://schemas.microsoft.com/office/drawing/2014/main" val="2152889262"/>
                  </a:ext>
                </a:extLst>
              </a:tr>
              <a:tr h="894633">
                <a:tc>
                  <a:txBody>
                    <a:bodyPr/>
                    <a:lstStyle/>
                    <a:p>
                      <a:pPr marL="228600" indent="266700" algn="just">
                        <a:spcAft>
                          <a:spcPts val="0"/>
                        </a:spcAft>
                      </a:pPr>
                      <a:r>
                        <a:rPr lang="zh-CN" sz="1400" b="0" kern="100">
                          <a:effectLst/>
                          <a:latin typeface="微软雅黑" panose="020B0503020204020204" pitchFamily="34" charset="-122"/>
                          <a:ea typeface="微软雅黑" panose="020B0503020204020204" pitchFamily="34" charset="-122"/>
                        </a:rPr>
                        <a:t>电机驱动</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a:effectLst/>
                          <a:latin typeface="微软雅黑" panose="020B0503020204020204" pitchFamily="34" charset="-122"/>
                          <a:ea typeface="微软雅黑" panose="020B0503020204020204" pitchFamily="34" charset="-122"/>
                        </a:rPr>
                        <a:t>平均效率</a:t>
                      </a:r>
                      <a:r>
                        <a:rPr lang="en-US" sz="1400" b="0" kern="100">
                          <a:effectLst/>
                          <a:latin typeface="微软雅黑" panose="020B0503020204020204" pitchFamily="34" charset="-122"/>
                          <a:ea typeface="微软雅黑" panose="020B0503020204020204" pitchFamily="34" charset="-122"/>
                        </a:rPr>
                        <a:t>87%</a:t>
                      </a:r>
                      <a:r>
                        <a:rPr lang="zh-CN" sz="1400" b="0" kern="100">
                          <a:effectLst/>
                          <a:latin typeface="微软雅黑" panose="020B0503020204020204" pitchFamily="34" charset="-122"/>
                          <a:ea typeface="微软雅黑" panose="020B0503020204020204" pitchFamily="34" charset="-122"/>
                        </a:rPr>
                        <a:t>，最高</a:t>
                      </a:r>
                      <a:r>
                        <a:rPr lang="en-US" sz="1400" b="0" kern="100">
                          <a:effectLst/>
                          <a:latin typeface="微软雅黑" panose="020B0503020204020204" pitchFamily="34" charset="-122"/>
                          <a:ea typeface="微软雅黑" panose="020B0503020204020204" pitchFamily="34" charset="-122"/>
                        </a:rPr>
                        <a:t>92%</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a:effectLst/>
                          <a:latin typeface="微软雅黑" panose="020B0503020204020204" pitchFamily="34" charset="-122"/>
                          <a:ea typeface="微软雅黑" panose="020B0503020204020204" pitchFamily="34" charset="-122"/>
                        </a:rPr>
                        <a:t>成本高，结构根据功能决定，微型化电机驱动应用较多，价格数万元</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a:effectLst/>
                          <a:latin typeface="微软雅黑" panose="020B0503020204020204" pitchFamily="34" charset="-122"/>
                          <a:ea typeface="微软雅黑" panose="020B0503020204020204" pitchFamily="34" charset="-122"/>
                        </a:rPr>
                        <a:t>增强人体力量与速度</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a:effectLst/>
                          <a:latin typeface="微软雅黑" panose="020B0503020204020204" pitchFamily="34" charset="-122"/>
                          <a:ea typeface="微软雅黑" panose="020B0503020204020204" pitchFamily="34" charset="-122"/>
                        </a:rPr>
                        <a:t>大功率，高效率，比较节能</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tc>
                  <a:txBody>
                    <a:bodyPr/>
                    <a:lstStyle/>
                    <a:p>
                      <a:pPr marL="228600" indent="266700" algn="just">
                        <a:spcAft>
                          <a:spcPts val="0"/>
                        </a:spcAft>
                      </a:pPr>
                      <a:r>
                        <a:rPr lang="zh-CN" sz="1400" b="0" kern="100" dirty="0">
                          <a:effectLst/>
                          <a:latin typeface="微软雅黑" panose="020B0503020204020204" pitchFamily="34" charset="-122"/>
                          <a:ea typeface="微软雅黑" panose="020B0503020204020204" pitchFamily="34" charset="-122"/>
                        </a:rPr>
                        <a:t>一般运用于重工业中，扩展人体活动范围，功率一般很大</a:t>
                      </a:r>
                      <a:endParaRPr lang="zh-CN" sz="1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8575" marR="8575" marT="8575" marB="0" anchor="ctr"/>
                </a:tc>
                <a:extLst>
                  <a:ext uri="{0D108BD9-81ED-4DB2-BD59-A6C34878D82A}">
                    <a16:rowId xmlns:a16="http://schemas.microsoft.com/office/drawing/2014/main" val="2756727984"/>
                  </a:ext>
                </a:extLst>
              </a:tr>
            </a:tbl>
          </a:graphicData>
        </a:graphic>
      </p:graphicFrame>
    </p:spTree>
    <p:extLst>
      <p:ext uri="{BB962C8B-B14F-4D97-AF65-F5344CB8AC3E}">
        <p14:creationId xmlns:p14="http://schemas.microsoft.com/office/powerpoint/2010/main" val="25333896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19454" y="1806704"/>
            <a:ext cx="4882244" cy="523220"/>
          </a:xfrm>
          <a:prstGeom prst="rect">
            <a:avLst/>
          </a:prstGeom>
          <a:noFill/>
        </p:spPr>
        <p:txBody>
          <a:bodyPr wrap="square" rtlCol="0">
            <a:spAutoFit/>
          </a:bodyPr>
          <a:lstStyle/>
          <a:p>
            <a:r>
              <a:rPr lang="en-US" altLang="zh-CN" sz="2800" b="1" dirty="0">
                <a:solidFill>
                  <a:srgbClr val="2F374E"/>
                </a:solidFill>
                <a:latin typeface="微软雅黑" panose="020B0503020204020204" pitchFamily="34" charset="-122"/>
                <a:ea typeface="微软雅黑" panose="020B0503020204020204" pitchFamily="34" charset="-122"/>
              </a:rPr>
              <a:t>Part 01 / </a:t>
            </a:r>
            <a:r>
              <a:rPr lang="zh-CN" altLang="en-US" sz="2800" b="1" dirty="0" smtClean="0">
                <a:solidFill>
                  <a:srgbClr val="2F374E"/>
                </a:solidFill>
                <a:latin typeface="微软雅黑" panose="020B0503020204020204" pitchFamily="34" charset="-122"/>
                <a:ea typeface="微软雅黑" panose="020B0503020204020204" pitchFamily="34" charset="-122"/>
              </a:rPr>
              <a:t>逻辑模型</a:t>
            </a:r>
            <a:endParaRPr lang="zh-CN" altLang="en-US" sz="2800" b="1" dirty="0">
              <a:solidFill>
                <a:srgbClr val="2F374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870758" y="678320"/>
            <a:ext cx="2787342" cy="830997"/>
          </a:xfrm>
          <a:prstGeom prst="rect">
            <a:avLst/>
          </a:prstGeom>
          <a:noFill/>
        </p:spPr>
        <p:txBody>
          <a:bodyPr wrap="square" rtlCol="0">
            <a:spAutoFit/>
          </a:bodyPr>
          <a:lstStyle/>
          <a:p>
            <a:pPr algn="ctr"/>
            <a:r>
              <a:rPr lang="zh-CN" altLang="en-US" sz="4800" b="1" dirty="0" smtClean="0">
                <a:solidFill>
                  <a:srgbClr val="2F374E"/>
                </a:solidFill>
                <a:latin typeface="微软雅黑" panose="020B0503020204020204" pitchFamily="34" charset="-122"/>
                <a:ea typeface="微软雅黑" panose="020B0503020204020204" pitchFamily="34" charset="-122"/>
              </a:rPr>
              <a:t>展示内容</a:t>
            </a:r>
            <a:endParaRPr lang="zh-CN" altLang="en-US" sz="4800" b="1" dirty="0">
              <a:solidFill>
                <a:srgbClr val="2F374E"/>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519454" y="2924698"/>
            <a:ext cx="4882244" cy="523220"/>
          </a:xfrm>
          <a:prstGeom prst="rect">
            <a:avLst/>
          </a:prstGeom>
          <a:noFill/>
        </p:spPr>
        <p:txBody>
          <a:bodyPr wrap="square" rtlCol="0">
            <a:spAutoFit/>
          </a:bodyPr>
          <a:lstStyle/>
          <a:p>
            <a:r>
              <a:rPr lang="en-US" altLang="zh-CN" sz="2800" b="1" dirty="0">
                <a:solidFill>
                  <a:srgbClr val="2F374E"/>
                </a:solidFill>
                <a:latin typeface="微软雅黑" panose="020B0503020204020204" pitchFamily="34" charset="-122"/>
                <a:ea typeface="微软雅黑" panose="020B0503020204020204" pitchFamily="34" charset="-122"/>
              </a:rPr>
              <a:t>Part 02 / </a:t>
            </a:r>
            <a:r>
              <a:rPr lang="zh-CN" altLang="en-US" sz="2800" b="1" dirty="0" smtClean="0">
                <a:solidFill>
                  <a:srgbClr val="2F374E"/>
                </a:solidFill>
                <a:latin typeface="微软雅黑" panose="020B0503020204020204" pitchFamily="34" charset="-122"/>
                <a:ea typeface="微软雅黑" panose="020B0503020204020204" pitchFamily="34" charset="-122"/>
              </a:rPr>
              <a:t>产业概况</a:t>
            </a:r>
            <a:endParaRPr lang="zh-CN" altLang="en-US" sz="2800" b="1" dirty="0">
              <a:solidFill>
                <a:srgbClr val="2F374E"/>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490147" y="4114246"/>
            <a:ext cx="5125914" cy="523220"/>
          </a:xfrm>
          <a:prstGeom prst="rect">
            <a:avLst/>
          </a:prstGeom>
          <a:noFill/>
        </p:spPr>
        <p:txBody>
          <a:bodyPr wrap="square" rtlCol="0">
            <a:spAutoFit/>
          </a:bodyPr>
          <a:lstStyle/>
          <a:p>
            <a:r>
              <a:rPr lang="en-US" altLang="zh-CN" sz="2800" b="1" dirty="0">
                <a:solidFill>
                  <a:srgbClr val="2F374E"/>
                </a:solidFill>
                <a:latin typeface="微软雅黑" panose="020B0503020204020204" pitchFamily="34" charset="-122"/>
                <a:ea typeface="微软雅黑" panose="020B0503020204020204" pitchFamily="34" charset="-122"/>
              </a:rPr>
              <a:t>Part 03 / </a:t>
            </a:r>
            <a:r>
              <a:rPr lang="zh-CN" altLang="en-US" sz="2800" b="1" dirty="0" smtClean="0">
                <a:solidFill>
                  <a:srgbClr val="2F374E"/>
                </a:solidFill>
                <a:latin typeface="微软雅黑" panose="020B0503020204020204" pitchFamily="34" charset="-122"/>
                <a:ea typeface="微软雅黑" panose="020B0503020204020204" pitchFamily="34" charset="-122"/>
              </a:rPr>
              <a:t>市场环境</a:t>
            </a:r>
            <a:endParaRPr lang="zh-CN" altLang="en-US" sz="2800" b="1" dirty="0">
              <a:solidFill>
                <a:srgbClr val="2F374E"/>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519454" y="5303795"/>
            <a:ext cx="5125915" cy="523220"/>
          </a:xfrm>
          <a:prstGeom prst="rect">
            <a:avLst/>
          </a:prstGeom>
          <a:noFill/>
        </p:spPr>
        <p:txBody>
          <a:bodyPr wrap="square" rtlCol="0">
            <a:spAutoFit/>
          </a:bodyPr>
          <a:lstStyle/>
          <a:p>
            <a:r>
              <a:rPr lang="en-US" altLang="zh-CN" sz="2800" b="1" dirty="0">
                <a:solidFill>
                  <a:srgbClr val="2F374E"/>
                </a:solidFill>
                <a:latin typeface="微软雅黑" panose="020B0503020204020204" pitchFamily="34" charset="-122"/>
                <a:ea typeface="微软雅黑" panose="020B0503020204020204" pitchFamily="34" charset="-122"/>
              </a:rPr>
              <a:t>Part 04 / </a:t>
            </a:r>
            <a:r>
              <a:rPr lang="zh-CN" altLang="en-US" sz="2800" b="1" dirty="0" smtClean="0">
                <a:solidFill>
                  <a:srgbClr val="2F374E"/>
                </a:solidFill>
                <a:latin typeface="微软雅黑" panose="020B0503020204020204" pitchFamily="34" charset="-122"/>
                <a:ea typeface="微软雅黑" panose="020B0503020204020204" pitchFamily="34" charset="-122"/>
              </a:rPr>
              <a:t>技术分析</a:t>
            </a:r>
            <a:endParaRPr lang="zh-CN" altLang="en-US" sz="2800" b="1" dirty="0">
              <a:solidFill>
                <a:srgbClr val="2F374E"/>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838299" y="2925578"/>
            <a:ext cx="6304386" cy="830997"/>
          </a:xfrm>
          <a:prstGeom prst="rect">
            <a:avLst/>
          </a:prstGeom>
          <a:noFill/>
        </p:spPr>
        <p:txBody>
          <a:bodyPr wrap="square" rtlCol="0">
            <a:spAutoFit/>
          </a:bodyPr>
          <a:lstStyle/>
          <a:p>
            <a:pPr algn="dist"/>
            <a:r>
              <a:rPr lang="zh-CN" altLang="en-US" sz="4800" b="1" dirty="0" smtClean="0">
                <a:solidFill>
                  <a:srgbClr val="2F374E"/>
                </a:solidFill>
                <a:latin typeface="微软雅黑" panose="020B0503020204020204" pitchFamily="34" charset="-122"/>
                <a:ea typeface="微软雅黑" panose="020B0503020204020204" pitchFamily="34" charset="-122"/>
              </a:rPr>
              <a:t>学习心得</a:t>
            </a:r>
            <a:endParaRPr lang="zh-CN" altLang="en-US" sz="4800" b="1" dirty="0">
              <a:solidFill>
                <a:srgbClr val="2F374E"/>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1887" y="264161"/>
            <a:ext cx="4355180" cy="6156960"/>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9523" y="264161"/>
            <a:ext cx="4355180" cy="6156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19602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838299" y="2925578"/>
            <a:ext cx="6304386" cy="830997"/>
          </a:xfrm>
          <a:prstGeom prst="rect">
            <a:avLst/>
          </a:prstGeom>
          <a:noFill/>
        </p:spPr>
        <p:txBody>
          <a:bodyPr wrap="square" rtlCol="0">
            <a:spAutoFit/>
          </a:bodyPr>
          <a:lstStyle/>
          <a:p>
            <a:pPr algn="dist"/>
            <a:r>
              <a:rPr lang="zh-CN" altLang="en-US" sz="4800" b="1" dirty="0" smtClean="0">
                <a:solidFill>
                  <a:srgbClr val="2F374E"/>
                </a:solidFill>
                <a:latin typeface="微软雅黑" panose="020B0503020204020204" pitchFamily="34" charset="-122"/>
                <a:ea typeface="微软雅黑" panose="020B0503020204020204" pitchFamily="34" charset="-122"/>
              </a:rPr>
              <a:t>排版成果展示</a:t>
            </a:r>
            <a:endParaRPr lang="zh-CN" altLang="en-US" sz="4800" b="1" dirty="0">
              <a:solidFill>
                <a:srgbClr val="2F374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44082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6320" y="883921"/>
            <a:ext cx="4109439" cy="5445760"/>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0814" y="284480"/>
            <a:ext cx="3964385" cy="552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432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8272" y="792480"/>
            <a:ext cx="4099125" cy="5794973"/>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7509" y="237999"/>
            <a:ext cx="3920920" cy="55430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9250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489716" y="2784763"/>
            <a:ext cx="7212563" cy="1477328"/>
          </a:xfrm>
          <a:prstGeom prst="rect">
            <a:avLst/>
          </a:prstGeom>
          <a:noFill/>
        </p:spPr>
        <p:txBody>
          <a:bodyPr wrap="square" rtlCol="0">
            <a:spAutoFit/>
          </a:bodyPr>
          <a:lstStyle/>
          <a:p>
            <a:pPr algn="ctr"/>
            <a:r>
              <a:rPr lang="en-US" altLang="zh-CN" sz="5400" b="1" dirty="0" smtClean="0">
                <a:solidFill>
                  <a:srgbClr val="2F374E"/>
                </a:solidFill>
                <a:latin typeface="微软雅黑" panose="020B0503020204020204" pitchFamily="34" charset="-122"/>
                <a:ea typeface="微软雅黑" panose="020B0503020204020204" pitchFamily="34" charset="-122"/>
              </a:rPr>
              <a:t>THANKS</a:t>
            </a:r>
          </a:p>
          <a:p>
            <a:pPr algn="ctr"/>
            <a:r>
              <a:rPr lang="en-US" altLang="zh-CN" sz="3600" b="1" dirty="0">
                <a:solidFill>
                  <a:srgbClr val="2F374E"/>
                </a:solidFill>
                <a:latin typeface="微软雅黑" panose="020B0503020204020204" pitchFamily="34" charset="-122"/>
                <a:ea typeface="微软雅黑" panose="020B0503020204020204" pitchFamily="34" charset="-122"/>
              </a:rPr>
              <a:t>f</a:t>
            </a:r>
            <a:r>
              <a:rPr lang="en-US" altLang="zh-CN" sz="3600" b="1" dirty="0" smtClean="0">
                <a:solidFill>
                  <a:srgbClr val="2F374E"/>
                </a:solidFill>
                <a:latin typeface="微软雅黑" panose="020B0503020204020204" pitchFamily="34" charset="-122"/>
                <a:ea typeface="微软雅黑" panose="020B0503020204020204" pitchFamily="34" charset="-122"/>
              </a:rPr>
              <a:t>or your listening </a:t>
            </a:r>
            <a:endParaRPr lang="zh-CN" altLang="en-US" sz="3600" b="1" dirty="0">
              <a:solidFill>
                <a:srgbClr val="2F374E"/>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095290" y="4583162"/>
            <a:ext cx="2001417" cy="369332"/>
            <a:chOff x="5095291" y="4582246"/>
            <a:chExt cx="2001417" cy="369332"/>
          </a:xfrm>
        </p:grpSpPr>
        <p:sp>
          <p:nvSpPr>
            <p:cNvPr id="9" name="文本框 8"/>
            <p:cNvSpPr txBox="1"/>
            <p:nvPr/>
          </p:nvSpPr>
          <p:spPr>
            <a:xfrm>
              <a:off x="5095291" y="4582246"/>
              <a:ext cx="2001417" cy="369332"/>
            </a:xfrm>
            <a:prstGeom prst="rect">
              <a:avLst/>
            </a:prstGeom>
            <a:noFill/>
          </p:spPr>
          <p:txBody>
            <a:bodyPr wrap="square" rtlCol="0">
              <a:spAutoFit/>
            </a:bodyPr>
            <a:lstStyle/>
            <a:p>
              <a:pPr algn="ctr"/>
              <a:r>
                <a:rPr lang="en-US" altLang="zh-CN" dirty="0" smtClean="0">
                  <a:solidFill>
                    <a:srgbClr val="2F374E"/>
                  </a:solidFill>
                  <a:latin typeface="微软雅黑" panose="020B0503020204020204" pitchFamily="34" charset="-122"/>
                  <a:ea typeface="微软雅黑" panose="020B0503020204020204" pitchFamily="34" charset="-122"/>
                </a:rPr>
                <a:t>2017-12-29</a:t>
              </a:r>
              <a:endParaRPr lang="en-US" altLang="zh-CN" dirty="0">
                <a:solidFill>
                  <a:srgbClr val="2F374E"/>
                </a:solidFill>
                <a:latin typeface="微软雅黑" panose="020B0503020204020204" pitchFamily="34" charset="-122"/>
                <a:ea typeface="微软雅黑" panose="020B0503020204020204" pitchFamily="34" charset="-122"/>
              </a:endParaRPr>
            </a:p>
          </p:txBody>
        </p:sp>
        <p:sp>
          <p:nvSpPr>
            <p:cNvPr id="10" name="矩形: 圆角 9"/>
            <p:cNvSpPr/>
            <p:nvPr/>
          </p:nvSpPr>
          <p:spPr>
            <a:xfrm>
              <a:off x="5232918" y="4589631"/>
              <a:ext cx="1726163" cy="354563"/>
            </a:xfrm>
            <a:prstGeom prst="roundRect">
              <a:avLst/>
            </a:prstGeom>
            <a:noFill/>
            <a:ln>
              <a:solidFill>
                <a:srgbClr val="2F3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838299" y="2925578"/>
            <a:ext cx="6304386" cy="830997"/>
          </a:xfrm>
          <a:prstGeom prst="rect">
            <a:avLst/>
          </a:prstGeom>
          <a:noFill/>
        </p:spPr>
        <p:txBody>
          <a:bodyPr wrap="square" rtlCol="0">
            <a:spAutoFit/>
          </a:bodyPr>
          <a:lstStyle/>
          <a:p>
            <a:pPr algn="dist"/>
            <a:r>
              <a:rPr lang="zh-CN" altLang="en-US" sz="4800" b="1" dirty="0" smtClean="0">
                <a:solidFill>
                  <a:srgbClr val="2F374E"/>
                </a:solidFill>
                <a:latin typeface="微软雅黑" panose="020B0503020204020204" pitchFamily="34" charset="-122"/>
                <a:ea typeface="微软雅黑" panose="020B0503020204020204" pitchFamily="34" charset="-122"/>
              </a:rPr>
              <a:t>个人简介</a:t>
            </a:r>
            <a:endParaRPr lang="zh-CN" altLang="en-US" sz="4800" b="1" dirty="0">
              <a:solidFill>
                <a:srgbClr val="2F374E"/>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5280" y="221311"/>
            <a:ext cx="4165600" cy="5408534"/>
          </a:xfrm>
          <a:prstGeom prst="rect">
            <a:avLst/>
          </a:prstGeom>
          <a:ln>
            <a:noFill/>
          </a:ln>
          <a:effectLst>
            <a:outerShdw blurRad="292100" dist="139700" dir="2700000" algn="tl" rotWithShape="0">
              <a:srgbClr val="333333">
                <a:alpha val="65000"/>
              </a:srgbClr>
            </a:outerShdw>
          </a:effectLst>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0492" y="904240"/>
            <a:ext cx="4227824" cy="5425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48679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4836" y="894081"/>
            <a:ext cx="8002764" cy="50290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05086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943807" y="3013501"/>
            <a:ext cx="6304386" cy="830997"/>
          </a:xfrm>
          <a:prstGeom prst="rect">
            <a:avLst/>
          </a:prstGeom>
          <a:noFill/>
        </p:spPr>
        <p:txBody>
          <a:bodyPr wrap="square" rtlCol="0">
            <a:spAutoFit/>
          </a:bodyPr>
          <a:lstStyle/>
          <a:p>
            <a:pPr algn="dist"/>
            <a:r>
              <a:rPr lang="zh-CN" altLang="en-US" sz="4800" b="1" dirty="0" smtClean="0">
                <a:solidFill>
                  <a:srgbClr val="2F374E"/>
                </a:solidFill>
                <a:latin typeface="微软雅黑" panose="020B0503020204020204" pitchFamily="34" charset="-122"/>
                <a:ea typeface="微软雅黑" panose="020B0503020204020204" pitchFamily="34" charset="-122"/>
              </a:rPr>
              <a:t>逻辑模型</a:t>
            </a:r>
            <a:endParaRPr lang="zh-CN" altLang="en-US" sz="4800" b="1" dirty="0">
              <a:solidFill>
                <a:srgbClr val="2F374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059524" y="2207126"/>
            <a:ext cx="2072952" cy="707886"/>
          </a:xfrm>
          <a:prstGeom prst="rect">
            <a:avLst/>
          </a:prstGeom>
          <a:noFill/>
        </p:spPr>
        <p:txBody>
          <a:bodyPr wrap="square" rtlCol="0">
            <a:spAutoFit/>
          </a:bodyPr>
          <a:lstStyle/>
          <a:p>
            <a:pPr algn="ctr"/>
            <a:r>
              <a:rPr lang="en-US" altLang="zh-CN" sz="4000" b="1" dirty="0">
                <a:solidFill>
                  <a:srgbClr val="2F374E"/>
                </a:solidFill>
                <a:latin typeface="微软雅黑" panose="020B0503020204020204" pitchFamily="34" charset="-122"/>
                <a:ea typeface="微软雅黑" panose="020B0503020204020204" pitchFamily="34" charset="-122"/>
              </a:rPr>
              <a:t>01</a:t>
            </a:r>
            <a:endParaRPr lang="zh-CN" altLang="en-US" sz="4000" b="1" dirty="0">
              <a:solidFill>
                <a:srgbClr val="2F374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76902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56112" y="231967"/>
            <a:ext cx="3259799" cy="461665"/>
          </a:xfrm>
          <a:prstGeom prst="rect">
            <a:avLst/>
          </a:prstGeom>
          <a:noFill/>
        </p:spPr>
        <p:txBody>
          <a:bodyPr wrap="square" rtlCol="0">
            <a:spAutoFit/>
          </a:bodyPr>
          <a:lstStyle/>
          <a:p>
            <a:r>
              <a:rPr lang="zh-CN" altLang="en-US" sz="2400" b="1" dirty="0" smtClean="0">
                <a:solidFill>
                  <a:srgbClr val="2F374E"/>
                </a:solidFill>
                <a:latin typeface="微软雅黑" panose="020B0503020204020204" pitchFamily="34" charset="-122"/>
                <a:ea typeface="微软雅黑" panose="020B0503020204020204" pitchFamily="34" charset="-122"/>
              </a:rPr>
              <a:t>逻辑模型</a:t>
            </a:r>
            <a:endParaRPr lang="zh-CN" altLang="en-US" sz="2400" b="1" dirty="0">
              <a:solidFill>
                <a:srgbClr val="2F374E"/>
              </a:solidFill>
              <a:latin typeface="微软雅黑" panose="020B0503020204020204" pitchFamily="34" charset="-122"/>
              <a:ea typeface="微软雅黑" panose="020B0503020204020204" pitchFamily="34" charset="-122"/>
            </a:endParaRPr>
          </a:p>
        </p:txBody>
      </p:sp>
      <p:graphicFrame>
        <p:nvGraphicFramePr>
          <p:cNvPr id="24" name="表格 23"/>
          <p:cNvGraphicFramePr>
            <a:graphicFrameLocks noGrp="1"/>
          </p:cNvGraphicFramePr>
          <p:nvPr>
            <p:extLst>
              <p:ext uri="{D42A27DB-BD31-4B8C-83A1-F6EECF244321}">
                <p14:modId xmlns:p14="http://schemas.microsoft.com/office/powerpoint/2010/main" val="1102964532"/>
              </p:ext>
            </p:extLst>
          </p:nvPr>
        </p:nvGraphicFramePr>
        <p:xfrm>
          <a:off x="1468311" y="763628"/>
          <a:ext cx="9187960" cy="3354885"/>
        </p:xfrm>
        <a:graphic>
          <a:graphicData uri="http://schemas.openxmlformats.org/drawingml/2006/table">
            <a:tbl>
              <a:tblPr firstRow="1" bandRow="1">
                <a:tableStyleId>{F5AB1C69-6EDB-4FF4-983F-18BD219EF322}</a:tableStyleId>
              </a:tblPr>
              <a:tblGrid>
                <a:gridCol w="2296990">
                  <a:extLst>
                    <a:ext uri="{9D8B030D-6E8A-4147-A177-3AD203B41FA5}">
                      <a16:colId xmlns:a16="http://schemas.microsoft.com/office/drawing/2014/main" val="3073378021"/>
                    </a:ext>
                  </a:extLst>
                </a:gridCol>
                <a:gridCol w="2175239">
                  <a:extLst>
                    <a:ext uri="{9D8B030D-6E8A-4147-A177-3AD203B41FA5}">
                      <a16:colId xmlns:a16="http://schemas.microsoft.com/office/drawing/2014/main" val="3072883778"/>
                    </a:ext>
                  </a:extLst>
                </a:gridCol>
                <a:gridCol w="2418741">
                  <a:extLst>
                    <a:ext uri="{9D8B030D-6E8A-4147-A177-3AD203B41FA5}">
                      <a16:colId xmlns:a16="http://schemas.microsoft.com/office/drawing/2014/main" val="90933556"/>
                    </a:ext>
                  </a:extLst>
                </a:gridCol>
                <a:gridCol w="2296990">
                  <a:extLst>
                    <a:ext uri="{9D8B030D-6E8A-4147-A177-3AD203B41FA5}">
                      <a16:colId xmlns:a16="http://schemas.microsoft.com/office/drawing/2014/main" val="1480725384"/>
                    </a:ext>
                  </a:extLst>
                </a:gridCol>
              </a:tblGrid>
              <a:tr h="388165">
                <a:tc>
                  <a:txBody>
                    <a:bodyPr/>
                    <a:lstStyle/>
                    <a:p>
                      <a:r>
                        <a:rPr lang="zh-CN" altLang="zh-CN" sz="1800" b="1" kern="1200" dirty="0" smtClean="0">
                          <a:solidFill>
                            <a:schemeClr val="lt1"/>
                          </a:solidFill>
                          <a:effectLst/>
                          <a:latin typeface="+mn-lt"/>
                          <a:ea typeface="+mn-ea"/>
                          <a:cs typeface="+mn-cs"/>
                        </a:rPr>
                        <a:t>背景</a:t>
                      </a:r>
                      <a:endParaRPr lang="zh-CN" altLang="en-US" dirty="0"/>
                    </a:p>
                  </a:txBody>
                  <a:tcPr/>
                </a:tc>
                <a:tc>
                  <a:txBody>
                    <a:bodyPr/>
                    <a:lstStyle/>
                    <a:p>
                      <a:r>
                        <a:rPr lang="zh-CN" altLang="zh-CN" sz="1800" b="1" kern="1200" dirty="0" smtClean="0">
                          <a:solidFill>
                            <a:schemeClr val="lt1"/>
                          </a:solidFill>
                          <a:effectLst/>
                          <a:latin typeface="+mn-lt"/>
                          <a:ea typeface="+mn-ea"/>
                          <a:cs typeface="+mn-cs"/>
                        </a:rPr>
                        <a:t>目标</a:t>
                      </a:r>
                      <a:endParaRPr lang="zh-CN" altLang="en-US" dirty="0"/>
                    </a:p>
                  </a:txBody>
                  <a:tcPr/>
                </a:tc>
                <a:tc>
                  <a:txBody>
                    <a:bodyPr/>
                    <a:lstStyle/>
                    <a:p>
                      <a:r>
                        <a:rPr lang="zh-CN" altLang="zh-CN" sz="1800" b="1" kern="1200" dirty="0" smtClean="0">
                          <a:solidFill>
                            <a:schemeClr val="lt1"/>
                          </a:solidFill>
                          <a:effectLst/>
                          <a:latin typeface="+mn-lt"/>
                          <a:ea typeface="+mn-ea"/>
                          <a:cs typeface="+mn-cs"/>
                        </a:rPr>
                        <a:t>效果</a:t>
                      </a:r>
                      <a:endParaRPr lang="zh-CN" altLang="en-US" dirty="0"/>
                    </a:p>
                  </a:txBody>
                  <a:tcPr/>
                </a:tc>
                <a:tc>
                  <a:txBody>
                    <a:bodyPr/>
                    <a:lstStyle/>
                    <a:p>
                      <a:r>
                        <a:rPr lang="zh-CN" altLang="en-US" sz="1800" b="1" kern="1200" dirty="0" smtClean="0">
                          <a:solidFill>
                            <a:schemeClr val="lt1"/>
                          </a:solidFill>
                          <a:effectLst/>
                          <a:latin typeface="+mn-lt"/>
                          <a:ea typeface="+mn-ea"/>
                          <a:cs typeface="+mn-cs"/>
                        </a:rPr>
                        <a:t>输出</a:t>
                      </a:r>
                      <a:endParaRPr lang="zh-CN" altLang="en-US" dirty="0"/>
                    </a:p>
                  </a:txBody>
                  <a:tcPr/>
                </a:tc>
                <a:extLst>
                  <a:ext uri="{0D108BD9-81ED-4DB2-BD59-A6C34878D82A}">
                    <a16:rowId xmlns:a16="http://schemas.microsoft.com/office/drawing/2014/main" val="697082704"/>
                  </a:ext>
                </a:extLst>
              </a:tr>
              <a:tr h="2081508">
                <a:tc>
                  <a:txBody>
                    <a:bodyPr/>
                    <a:lstStyle/>
                    <a:p>
                      <a:pPr algn="l">
                        <a:lnSpc>
                          <a:spcPts val="1600"/>
                        </a:lnSpc>
                        <a:spcAft>
                          <a:spcPts val="0"/>
                        </a:spcAft>
                      </a:pPr>
                      <a:r>
                        <a:rPr lang="zh-CN" sz="14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一群对于可穿戴式机器人有共同兴趣爱好的人</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l">
                        <a:lnSpc>
                          <a:spcPts val="1600"/>
                        </a:lnSpc>
                        <a:spcAft>
                          <a:spcPts val="0"/>
                        </a:spcAft>
                      </a:pPr>
                      <a:r>
                        <a:rPr lang="zh-CN" sz="14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根据机械外骨骼的发展历史</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l">
                        <a:lnSpc>
                          <a:spcPts val="1600"/>
                        </a:lnSpc>
                        <a:spcAft>
                          <a:spcPts val="0"/>
                        </a:spcAft>
                      </a:pPr>
                      <a:r>
                        <a:rPr lang="zh-CN" sz="14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机械外骨骼的现状及应用</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l">
                        <a:lnSpc>
                          <a:spcPts val="1600"/>
                        </a:lnSpc>
                        <a:spcAft>
                          <a:spcPts val="0"/>
                        </a:spcAft>
                      </a:pPr>
                      <a:r>
                        <a:rPr lang="zh-CN" sz="14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机械外骨骼的市场环境及需求</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l">
                        <a:lnSpc>
                          <a:spcPts val="1600"/>
                        </a:lnSpc>
                        <a:spcAft>
                          <a:spcPts val="0"/>
                        </a:spcAft>
                      </a:pPr>
                      <a:r>
                        <a:rPr lang="zh-CN" sz="14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深入调研外骨骼机器人</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lnSpc>
                          <a:spcPts val="1600"/>
                        </a:lnSpc>
                        <a:spcAft>
                          <a:spcPts val="0"/>
                        </a:spcAft>
                      </a:pPr>
                      <a:r>
                        <a:rPr lang="zh-CN" sz="14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撰写一份有关机械外骨骼在生活场景中应用的产业分析</a:t>
                      </a:r>
                      <a:r>
                        <a:rPr lang="zh-CN" sz="1400" kern="0" dirty="0" smtClea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报告</a:t>
                      </a:r>
                      <a:r>
                        <a:rPr lang="zh-CN" altLang="en-US" sz="1400" kern="0" dirty="0" smtClea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，找到产业的未来设计方向。</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机械外骨骼的</a:t>
                      </a:r>
                      <a:r>
                        <a:rPr lang="zh-CN" altLang="en-US" sz="1400" kern="1200" dirty="0" smtClean="0">
                          <a:solidFill>
                            <a:schemeClr val="dk1"/>
                          </a:solidFill>
                          <a:effectLst/>
                          <a:latin typeface="微软雅黑" panose="020B0503020204020204" pitchFamily="34" charset="-122"/>
                          <a:ea typeface="微软雅黑" panose="020B0503020204020204" pitchFamily="34" charset="-122"/>
                          <a:cs typeface="+mn-cs"/>
                        </a:rPr>
                        <a:t>：</a:t>
                      </a:r>
                      <a:endPar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endParaRPr>
                    </a:p>
                    <a:p>
                      <a:pPr algn="l"/>
                      <a:r>
                        <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rPr>
                        <a:t> </a:t>
                      </a:r>
                      <a:endPar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endParaRPr>
                    </a:p>
                    <a:p>
                      <a:pPr lvl="0" algn="l"/>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实现成本</a:t>
                      </a:r>
                    </a:p>
                    <a:p>
                      <a:pPr lvl="0" algn="l"/>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用户体验</a:t>
                      </a:r>
                    </a:p>
                    <a:p>
                      <a:pPr algn="l"/>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辅助功效</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r>
                        <a:rPr lang="zh-CN" altLang="en-US" sz="1400" kern="1200" dirty="0" smtClean="0">
                          <a:solidFill>
                            <a:schemeClr val="dk1"/>
                          </a:solidFill>
                          <a:effectLst/>
                          <a:latin typeface="微软雅黑" panose="020B0503020204020204" pitchFamily="34" charset="-122"/>
                          <a:ea typeface="微软雅黑" panose="020B0503020204020204" pitchFamily="34" charset="-122"/>
                          <a:cs typeface="+mn-cs"/>
                        </a:rPr>
                        <a:t>一份</a:t>
                      </a: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机械外骨骼</a:t>
                      </a:r>
                      <a:r>
                        <a:rPr lang="zh-CN" altLang="en-US" sz="1400" kern="1200" dirty="0" smtClean="0">
                          <a:solidFill>
                            <a:schemeClr val="dk1"/>
                          </a:solidFill>
                          <a:effectLst/>
                          <a:latin typeface="微软雅黑" panose="020B0503020204020204" pitchFamily="34" charset="-122"/>
                          <a:ea typeface="微软雅黑" panose="020B0503020204020204" pitchFamily="34" charset="-122"/>
                          <a:cs typeface="+mn-cs"/>
                        </a:rPr>
                        <a:t>的产业分析报告</a:t>
                      </a:r>
                      <a:endPar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endParaRPr>
                    </a:p>
                    <a:p>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一、产业概况</a:t>
                      </a:r>
                      <a:r>
                        <a:rPr lang="zh-CN" altLang="en-US" sz="1400" kern="1200" dirty="0" smtClean="0">
                          <a:solidFill>
                            <a:schemeClr val="dk1"/>
                          </a:solidFill>
                          <a:effectLst/>
                          <a:latin typeface="微软雅黑" panose="020B0503020204020204" pitchFamily="34" charset="-122"/>
                          <a:ea typeface="微软雅黑" panose="020B0503020204020204" pitchFamily="34" charset="-122"/>
                          <a:cs typeface="+mn-cs"/>
                        </a:rPr>
                        <a:t>：</a:t>
                      </a: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历史沿革</a:t>
                      </a:r>
                      <a:r>
                        <a:rPr lang="zh-CN" altLang="en-US" sz="1400" kern="1200" dirty="0" smtClean="0">
                          <a:solidFill>
                            <a:schemeClr val="dk1"/>
                          </a:solidFill>
                          <a:effectLst/>
                          <a:latin typeface="微软雅黑" panose="020B0503020204020204" pitchFamily="34" charset="-122"/>
                          <a:ea typeface="微软雅黑" panose="020B0503020204020204" pitchFamily="34" charset="-122"/>
                          <a:cs typeface="+mn-cs"/>
                        </a:rPr>
                        <a:t>，</a:t>
                      </a: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行业划分</a:t>
                      </a:r>
                      <a:r>
                        <a:rPr lang="zh-CN" altLang="en-US" sz="1400" kern="1200" dirty="0" smtClean="0">
                          <a:solidFill>
                            <a:schemeClr val="dk1"/>
                          </a:solidFill>
                          <a:effectLst/>
                          <a:latin typeface="微软雅黑" panose="020B0503020204020204" pitchFamily="34" charset="-122"/>
                          <a:ea typeface="微软雅黑" panose="020B0503020204020204" pitchFamily="34" charset="-122"/>
                          <a:cs typeface="+mn-cs"/>
                        </a:rPr>
                        <a:t>，</a:t>
                      </a: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外骨骼的定义及技术难点</a:t>
                      </a:r>
                      <a:r>
                        <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rPr>
                        <a:t>	</a:t>
                      </a:r>
                      <a:endPar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endParaRPr>
                    </a:p>
                    <a:p>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二、市场环境和战略决策</a:t>
                      </a:r>
                      <a:r>
                        <a:rPr lang="zh-CN" altLang="en-US" sz="1400" kern="1200" dirty="0" smtClean="0">
                          <a:solidFill>
                            <a:schemeClr val="dk1"/>
                          </a:solidFill>
                          <a:effectLst/>
                          <a:latin typeface="微软雅黑" panose="020B0503020204020204" pitchFamily="34" charset="-122"/>
                          <a:ea typeface="微软雅黑" panose="020B0503020204020204" pitchFamily="34" charset="-122"/>
                          <a:cs typeface="+mn-cs"/>
                        </a:rPr>
                        <a:t>：</a:t>
                      </a: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市场环境与市场需求</a:t>
                      </a:r>
                      <a:r>
                        <a:rPr lang="zh-CN" altLang="en-US" sz="1400" kern="1200" dirty="0" smtClean="0">
                          <a:solidFill>
                            <a:schemeClr val="dk1"/>
                          </a:solidFill>
                          <a:effectLst/>
                          <a:latin typeface="微软雅黑" panose="020B0503020204020204" pitchFamily="34" charset="-122"/>
                          <a:ea typeface="微软雅黑" panose="020B0503020204020204" pitchFamily="34" charset="-122"/>
                          <a:cs typeface="+mn-cs"/>
                        </a:rPr>
                        <a:t>，</a:t>
                      </a: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产品定位</a:t>
                      </a:r>
                      <a:r>
                        <a:rPr lang="zh-CN" altLang="en-US" sz="1400" kern="1200" dirty="0" smtClean="0">
                          <a:solidFill>
                            <a:schemeClr val="dk1"/>
                          </a:solidFill>
                          <a:effectLst/>
                          <a:latin typeface="微软雅黑" panose="020B0503020204020204" pitchFamily="34" charset="-122"/>
                          <a:ea typeface="微软雅黑" panose="020B0503020204020204" pitchFamily="34" charset="-122"/>
                          <a:cs typeface="+mn-cs"/>
                        </a:rPr>
                        <a:t>，</a:t>
                      </a: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战略定位</a:t>
                      </a:r>
                      <a:endPar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endParaRPr>
                    </a:p>
                    <a:p>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三、机械外骨骼技术分析：</a:t>
                      </a:r>
                    </a:p>
                    <a:p>
                      <a:pPr lvl="0"/>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机械</a:t>
                      </a:r>
                      <a:r>
                        <a:rPr lang="zh-CN" altLang="en-US" sz="1400" kern="1200" dirty="0" smtClean="0">
                          <a:solidFill>
                            <a:schemeClr val="dk1"/>
                          </a:solidFill>
                          <a:effectLst/>
                          <a:latin typeface="微软雅黑" panose="020B0503020204020204" pitchFamily="34" charset="-122"/>
                          <a:ea typeface="微软雅黑" panose="020B0503020204020204" pitchFamily="34" charset="-122"/>
                          <a:cs typeface="+mn-cs"/>
                        </a:rPr>
                        <a:t>部分，</a:t>
                      </a: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控制部分</a:t>
                      </a:r>
                      <a:r>
                        <a:rPr lang="zh-CN" altLang="en-US" sz="1400" kern="1200" dirty="0" smtClean="0">
                          <a:solidFill>
                            <a:schemeClr val="dk1"/>
                          </a:solidFill>
                          <a:effectLst/>
                          <a:latin typeface="微软雅黑" panose="020B0503020204020204" pitchFamily="34" charset="-122"/>
                          <a:ea typeface="微软雅黑" panose="020B0503020204020204" pitchFamily="34" charset="-122"/>
                          <a:cs typeface="+mn-cs"/>
                        </a:rPr>
                        <a:t>，</a:t>
                      </a: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能源部分</a:t>
                      </a:r>
                      <a:endPar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endParaRPr>
                    </a:p>
                    <a:p>
                      <a:pPr lvl="0"/>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四、未来愿景</a:t>
                      </a:r>
                      <a:endPar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endParaRPr>
                    </a:p>
                    <a:p>
                      <a:pPr marL="0" lvl="0" indent="0" algn="l">
                        <a:lnSpc>
                          <a:spcPts val="1600"/>
                        </a:lnSpc>
                        <a:spcAft>
                          <a:spcPts val="0"/>
                        </a:spcAft>
                        <a:buFont typeface="+mj-lt"/>
                        <a:buNone/>
                      </a:pP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l">
                        <a:lnSpc>
                          <a:spcPts val="1600"/>
                        </a:lnSpc>
                        <a:spcAft>
                          <a:spcPts val="0"/>
                        </a:spcAft>
                      </a:pPr>
                      <a:r>
                        <a:rPr lang="en-US" sz="1400" kern="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 </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46070331"/>
                  </a:ext>
                </a:extLst>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2528179698"/>
              </p:ext>
            </p:extLst>
          </p:nvPr>
        </p:nvGraphicFramePr>
        <p:xfrm>
          <a:off x="1468311" y="3736732"/>
          <a:ext cx="9187962" cy="2905760"/>
        </p:xfrm>
        <a:graphic>
          <a:graphicData uri="http://schemas.openxmlformats.org/drawingml/2006/table">
            <a:tbl>
              <a:tblPr firstRow="1" bandRow="1">
                <a:tableStyleId>{F5AB1C69-6EDB-4FF4-983F-18BD219EF322}</a:tableStyleId>
              </a:tblPr>
              <a:tblGrid>
                <a:gridCol w="3062654">
                  <a:extLst>
                    <a:ext uri="{9D8B030D-6E8A-4147-A177-3AD203B41FA5}">
                      <a16:colId xmlns:a16="http://schemas.microsoft.com/office/drawing/2014/main" val="2967162598"/>
                    </a:ext>
                  </a:extLst>
                </a:gridCol>
                <a:gridCol w="3062654">
                  <a:extLst>
                    <a:ext uri="{9D8B030D-6E8A-4147-A177-3AD203B41FA5}">
                      <a16:colId xmlns:a16="http://schemas.microsoft.com/office/drawing/2014/main" val="3786557225"/>
                    </a:ext>
                  </a:extLst>
                </a:gridCol>
                <a:gridCol w="3062654">
                  <a:extLst>
                    <a:ext uri="{9D8B030D-6E8A-4147-A177-3AD203B41FA5}">
                      <a16:colId xmlns:a16="http://schemas.microsoft.com/office/drawing/2014/main" val="1166875170"/>
                    </a:ext>
                  </a:extLst>
                </a:gridCol>
              </a:tblGrid>
              <a:tr h="335337">
                <a:tc>
                  <a:txBody>
                    <a:bodyPr/>
                    <a:lstStyle/>
                    <a:p>
                      <a:r>
                        <a:rPr lang="zh-CN" altLang="en-US" sz="1800" b="1" kern="1200" dirty="0" smtClean="0">
                          <a:solidFill>
                            <a:schemeClr val="lt1"/>
                          </a:solidFill>
                          <a:effectLst/>
                          <a:latin typeface="+mn-lt"/>
                          <a:ea typeface="+mn-ea"/>
                          <a:cs typeface="+mn-cs"/>
                        </a:rPr>
                        <a:t>过程</a:t>
                      </a:r>
                      <a:endParaRPr lang="zh-CN" altLang="en-US" dirty="0"/>
                    </a:p>
                  </a:txBody>
                  <a:tcPr/>
                </a:tc>
                <a:tc>
                  <a:txBody>
                    <a:bodyPr/>
                    <a:lstStyle/>
                    <a:p>
                      <a:r>
                        <a:rPr lang="zh-CN" altLang="en-US" sz="1800" b="1" kern="1200" dirty="0" smtClean="0">
                          <a:solidFill>
                            <a:schemeClr val="lt1"/>
                          </a:solidFill>
                          <a:effectLst/>
                          <a:latin typeface="+mn-lt"/>
                          <a:ea typeface="+mn-ea"/>
                          <a:cs typeface="+mn-cs"/>
                        </a:rPr>
                        <a:t>输入</a:t>
                      </a:r>
                      <a:endParaRPr lang="zh-CN" altLang="en-US" dirty="0"/>
                    </a:p>
                  </a:txBody>
                  <a:tcPr/>
                </a:tc>
                <a:tc>
                  <a:txBody>
                    <a:bodyPr/>
                    <a:lstStyle/>
                    <a:p>
                      <a:r>
                        <a:rPr lang="zh-CN" altLang="zh-CN" sz="1800" b="1" kern="1200" dirty="0" smtClean="0">
                          <a:solidFill>
                            <a:schemeClr val="lt1"/>
                          </a:solidFill>
                          <a:effectLst/>
                          <a:latin typeface="+mn-lt"/>
                          <a:ea typeface="+mn-ea"/>
                          <a:cs typeface="+mn-cs"/>
                        </a:rPr>
                        <a:t>外部因素</a:t>
                      </a:r>
                      <a:endParaRPr lang="zh-CN" altLang="en-US" dirty="0"/>
                    </a:p>
                  </a:txBody>
                  <a:tcPr/>
                </a:tc>
                <a:extLst>
                  <a:ext uri="{0D108BD9-81ED-4DB2-BD59-A6C34878D82A}">
                    <a16:rowId xmlns:a16="http://schemas.microsoft.com/office/drawing/2014/main" val="4289178000"/>
                  </a:ext>
                </a:extLst>
              </a:tr>
              <a:tr h="2328731">
                <a:tc>
                  <a:txBody>
                    <a:bodyPr/>
                    <a:lstStyle/>
                    <a:p>
                      <a:pPr algn="l">
                        <a:lnSpc>
                          <a:spcPts val="1600"/>
                        </a:lnSpc>
                        <a:spcAft>
                          <a:spcPts val="0"/>
                        </a:spcAft>
                      </a:pPr>
                      <a:r>
                        <a:rPr lang="zh-CN" altLang="zh-CN" sz="1400" kern="0" dirty="0" smtClea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了解机械外骨骼的发展历史及现状：</a:t>
                      </a:r>
                      <a:endParaRPr lang="zh-CN" altLang="zh-CN" sz="1400" kern="100" dirty="0" smtClean="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l">
                        <a:lnSpc>
                          <a:spcPts val="1600"/>
                        </a:lnSpc>
                        <a:spcAft>
                          <a:spcPts val="0"/>
                        </a:spcAft>
                        <a:buFont typeface="+mj-lt"/>
                        <a:buAutoNum type="arabicPeriod"/>
                      </a:pPr>
                      <a:r>
                        <a:rPr lang="zh-CN" altLang="zh-CN" sz="1400" kern="0" dirty="0" smtClea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发展史梳理</a:t>
                      </a:r>
                      <a:endParaRPr lang="zh-CN" altLang="zh-CN" sz="1400" kern="100" dirty="0" smtClean="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l">
                        <a:lnSpc>
                          <a:spcPts val="1600"/>
                        </a:lnSpc>
                        <a:spcAft>
                          <a:spcPts val="0"/>
                        </a:spcAft>
                        <a:buFont typeface="+mj-lt"/>
                        <a:buAutoNum type="arabicPeriod"/>
                      </a:pPr>
                      <a:r>
                        <a:rPr lang="zh-CN" altLang="zh-CN" sz="1400" kern="0" dirty="0" smtClea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查询外骨骼目前的场景应用</a:t>
                      </a:r>
                      <a:endParaRPr lang="zh-CN" altLang="zh-CN" sz="1400" kern="100" dirty="0" smtClean="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l">
                        <a:lnSpc>
                          <a:spcPts val="1600"/>
                        </a:lnSpc>
                        <a:spcAft>
                          <a:spcPts val="0"/>
                        </a:spcAft>
                        <a:buFont typeface="+mj-lt"/>
                        <a:buAutoNum type="arabicPeriod"/>
                      </a:pPr>
                      <a:r>
                        <a:rPr lang="zh-CN" altLang="zh-CN" sz="1400" kern="0" dirty="0" smtClea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分析机械外骨骼商业价值</a:t>
                      </a:r>
                      <a:endParaRPr lang="zh-CN" altLang="zh-CN" sz="1400" kern="100" dirty="0" smtClean="0">
                        <a:effectLst/>
                        <a:latin typeface="微软雅黑" panose="020B0503020204020204" pitchFamily="34" charset="-122"/>
                        <a:ea typeface="微软雅黑" panose="020B0503020204020204" pitchFamily="34" charset="-122"/>
                        <a:cs typeface="Times New Roman" panose="02020603050405020304" pitchFamily="18" charset="0"/>
                      </a:endParaRPr>
                    </a:p>
                    <a:p>
                      <a:pPr algn="l">
                        <a:lnSpc>
                          <a:spcPts val="1600"/>
                        </a:lnSpc>
                        <a:spcAft>
                          <a:spcPts val="0"/>
                        </a:spcAft>
                      </a:pPr>
                      <a:r>
                        <a:rPr lang="zh-CN" altLang="zh-CN" sz="1400" kern="0" dirty="0" smtClea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对外骨骼关键技术进行分析</a:t>
                      </a:r>
                      <a:endParaRPr lang="zh-CN" altLang="zh-CN" sz="1400" kern="100" dirty="0" smtClean="0">
                        <a:effectLst/>
                        <a:latin typeface="微软雅黑" panose="020B0503020204020204" pitchFamily="34" charset="-122"/>
                        <a:ea typeface="微软雅黑" panose="020B0503020204020204" pitchFamily="34" charset="-122"/>
                        <a:cs typeface="Times New Roman" panose="02020603050405020304" pitchFamily="18" charset="0"/>
                      </a:endParaRPr>
                    </a:p>
                    <a:p>
                      <a:pPr algn="l">
                        <a:lnSpc>
                          <a:spcPts val="1600"/>
                        </a:lnSpc>
                        <a:spcAft>
                          <a:spcPts val="0"/>
                        </a:spcAft>
                      </a:pPr>
                      <a:r>
                        <a:rPr lang="en-US" altLang="zh-CN" sz="1400" kern="0" dirty="0" smtClea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1</a:t>
                      </a:r>
                      <a:r>
                        <a:rPr lang="zh-CN" altLang="zh-CN" sz="1400" kern="0" dirty="0" smtClea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．结合已有资料，小组讨论得出外骨骼技术</a:t>
                      </a:r>
                      <a:r>
                        <a:rPr lang="en-US" altLang="zh-CN" sz="1400" kern="0" dirty="0" smtClea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KPI</a:t>
                      </a:r>
                      <a:endParaRPr lang="zh-CN" altLang="zh-CN" sz="1400" kern="100" dirty="0" smtClean="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l">
                        <a:lnSpc>
                          <a:spcPts val="1600"/>
                        </a:lnSpc>
                        <a:spcAft>
                          <a:spcPts val="0"/>
                        </a:spcAft>
                        <a:buFont typeface="+mj-lt"/>
                        <a:buAutoNum type="arabicPeriod" startAt="2"/>
                      </a:pPr>
                      <a:r>
                        <a:rPr lang="zh-CN" altLang="zh-CN" sz="1400" kern="0" dirty="0" smtClea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结合已有实例，对外骨骼的技术进行对比分析</a:t>
                      </a:r>
                      <a:endParaRPr lang="zh-CN" altLang="zh-CN" sz="1400" kern="100" dirty="0" smtClean="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l">
                        <a:lnSpc>
                          <a:spcPts val="1600"/>
                        </a:lnSpc>
                        <a:spcAft>
                          <a:spcPts val="0"/>
                        </a:spcAft>
                        <a:buFont typeface="+mj-lt"/>
                        <a:buAutoNum type="arabicPeriod" startAt="2"/>
                      </a:pPr>
                      <a:r>
                        <a:rPr lang="zh-CN" altLang="zh-CN" sz="1400" kern="0" dirty="0" smtClean="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讨论得到各个技术发展的未来导向</a:t>
                      </a:r>
                      <a:endParaRPr lang="zh-CN" altLang="zh-CN" sz="1400" kern="100" dirty="0" smtClean="0">
                        <a:effectLst/>
                        <a:latin typeface="微软雅黑" panose="020B0503020204020204" pitchFamily="34" charset="-122"/>
                        <a:ea typeface="微软雅黑" panose="020B0503020204020204" pitchFamily="34" charset="-122"/>
                        <a:cs typeface="Times New Roman" panose="02020603050405020304" pitchFamily="18" charset="0"/>
                      </a:endParaRPr>
                    </a:p>
                    <a:p>
                      <a:pPr lvl="0"/>
                      <a:endPar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endParaRPr>
                    </a:p>
                  </a:txBody>
                  <a:tcPr anchor="ctr"/>
                </a:tc>
                <a:tc>
                  <a:txBody>
                    <a:bodyPr/>
                    <a:lstStyle/>
                    <a:p>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清华图书馆海量文献资源</a:t>
                      </a:r>
                      <a:r>
                        <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rPr>
                        <a:t/>
                      </a:r>
                      <a:br>
                        <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rPr>
                      </a:b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校外前沿企业的战略管理</a:t>
                      </a:r>
                    </a:p>
                    <a:p>
                      <a:r>
                        <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rPr>
                        <a:t>WIKI</a:t>
                      </a: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多人协作写作工具</a:t>
                      </a:r>
                      <a:r>
                        <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rPr>
                        <a:t/>
                      </a:r>
                      <a:br>
                        <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rPr>
                      </a:br>
                      <a:r>
                        <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rPr>
                        <a:t>GIT</a:t>
                      </a: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版本控制工具</a:t>
                      </a:r>
                      <a:r>
                        <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rPr>
                        <a:t> </a:t>
                      </a:r>
                      <a:br>
                        <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rPr>
                      </a:b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导师讲解</a:t>
                      </a:r>
                      <a:r>
                        <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rPr>
                        <a:t/>
                      </a:r>
                      <a:br>
                        <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rPr>
                      </a:b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清华</a:t>
                      </a:r>
                      <a:r>
                        <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rPr>
                        <a:t>icenter</a:t>
                      </a: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技创辅</a:t>
                      </a:r>
                      <a:r>
                        <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rPr>
                        <a:t/>
                      </a:r>
                      <a:br>
                        <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rPr>
                      </a:br>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网络资源</a:t>
                      </a:r>
                      <a:r>
                        <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rPr>
                        <a:t/>
                      </a:r>
                      <a:br>
                        <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rPr>
                      </a:br>
                      <a:r>
                        <a:rPr lang="en-US" altLang="zh-CN" sz="1400" kern="1200" dirty="0" smtClean="0">
                          <a:solidFill>
                            <a:schemeClr val="dk1"/>
                          </a:solidFill>
                          <a:effectLst/>
                          <a:latin typeface="微软雅黑" panose="020B0503020204020204" pitchFamily="34" charset="-122"/>
                          <a:ea typeface="微软雅黑" panose="020B0503020204020204" pitchFamily="34" charset="-122"/>
                          <a:cs typeface="+mn-cs"/>
                        </a:rPr>
                        <a:t>InDesign</a:t>
                      </a:r>
                      <a:endParaRPr lang="zh-CN" altLang="en-US" sz="1400" dirty="0" smtClean="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国内的外骨骼机器人产业信息不足</a:t>
                      </a:r>
                      <a:r>
                        <a:rPr lang="zh-CN" altLang="en-US" sz="1400" kern="1200" dirty="0" smtClean="0">
                          <a:solidFill>
                            <a:schemeClr val="dk1"/>
                          </a:solidFill>
                          <a:effectLst/>
                          <a:latin typeface="微软雅黑" panose="020B0503020204020204" pitchFamily="34" charset="-122"/>
                          <a:ea typeface="微软雅黑" panose="020B0503020204020204" pitchFamily="34" charset="-122"/>
                          <a:cs typeface="+mn-cs"/>
                        </a:rPr>
                        <a:t>，</a:t>
                      </a:r>
                      <a:endPar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endParaRPr>
                    </a:p>
                    <a:p>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对于国外外骨骼机器人产业环境的分析不能直接反应国内的产业环境</a:t>
                      </a:r>
                      <a:r>
                        <a:rPr lang="zh-CN" altLang="en-US" sz="1400" kern="1200" dirty="0" smtClean="0">
                          <a:solidFill>
                            <a:schemeClr val="dk1"/>
                          </a:solidFill>
                          <a:effectLst/>
                          <a:latin typeface="微软雅黑" panose="020B0503020204020204" pitchFamily="34" charset="-122"/>
                          <a:ea typeface="微软雅黑" panose="020B0503020204020204" pitchFamily="34" charset="-122"/>
                          <a:cs typeface="+mn-cs"/>
                        </a:rPr>
                        <a:t>，</a:t>
                      </a:r>
                      <a:endPar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endParaRPr>
                    </a:p>
                    <a:p>
                      <a:r>
                        <a:rPr lang="zh-CN" altLang="zh-CN" sz="1400" kern="1200" dirty="0" smtClean="0">
                          <a:solidFill>
                            <a:schemeClr val="dk1"/>
                          </a:solidFill>
                          <a:effectLst/>
                          <a:latin typeface="微软雅黑" panose="020B0503020204020204" pitchFamily="34" charset="-122"/>
                          <a:ea typeface="微软雅黑" panose="020B0503020204020204" pitchFamily="34" charset="-122"/>
                          <a:cs typeface="+mn-cs"/>
                        </a:rPr>
                        <a:t>外骨骼机器人的核心技术主要在国外</a:t>
                      </a:r>
                      <a:endParaRPr lang="zh-CN" altLang="en-US" sz="14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176632560"/>
                  </a:ext>
                </a:extLst>
              </a:tr>
            </a:tbl>
          </a:graphicData>
        </a:graphic>
      </p:graphicFrame>
    </p:spTree>
    <p:extLst>
      <p:ext uri="{BB962C8B-B14F-4D97-AF65-F5344CB8AC3E}">
        <p14:creationId xmlns:p14="http://schemas.microsoft.com/office/powerpoint/2010/main" val="28593474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7825" y="223520"/>
            <a:ext cx="3963477" cy="5603206"/>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7486" y="894080"/>
            <a:ext cx="3963477" cy="56032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80396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943807" y="3013501"/>
            <a:ext cx="6304386" cy="830997"/>
          </a:xfrm>
          <a:prstGeom prst="rect">
            <a:avLst/>
          </a:prstGeom>
          <a:noFill/>
        </p:spPr>
        <p:txBody>
          <a:bodyPr wrap="square" rtlCol="0">
            <a:spAutoFit/>
          </a:bodyPr>
          <a:lstStyle/>
          <a:p>
            <a:pPr algn="dist"/>
            <a:r>
              <a:rPr lang="zh-CN" altLang="en-US" sz="4800" b="1" dirty="0" smtClean="0">
                <a:solidFill>
                  <a:srgbClr val="2F374E"/>
                </a:solidFill>
                <a:latin typeface="微软雅黑" panose="020B0503020204020204" pitchFamily="34" charset="-122"/>
                <a:ea typeface="微软雅黑" panose="020B0503020204020204" pitchFamily="34" charset="-122"/>
              </a:rPr>
              <a:t>机械外骨骼产业概况</a:t>
            </a:r>
            <a:endParaRPr lang="zh-CN" altLang="en-US" sz="4800" b="1" dirty="0">
              <a:solidFill>
                <a:srgbClr val="2F374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059524" y="2207126"/>
            <a:ext cx="2072952" cy="707886"/>
          </a:xfrm>
          <a:prstGeom prst="rect">
            <a:avLst/>
          </a:prstGeom>
          <a:noFill/>
        </p:spPr>
        <p:txBody>
          <a:bodyPr wrap="square" rtlCol="0">
            <a:spAutoFit/>
          </a:bodyPr>
          <a:lstStyle/>
          <a:p>
            <a:pPr algn="ctr"/>
            <a:r>
              <a:rPr lang="en-US" altLang="zh-CN" sz="4000" b="1" dirty="0">
                <a:solidFill>
                  <a:srgbClr val="2F374E"/>
                </a:solidFill>
                <a:latin typeface="微软雅黑" panose="020B0503020204020204" pitchFamily="34" charset="-122"/>
                <a:ea typeface="微软雅黑" panose="020B0503020204020204" pitchFamily="34" charset="-122"/>
              </a:rPr>
              <a:t>02</a:t>
            </a:r>
            <a:endParaRPr lang="zh-CN" altLang="en-US" sz="4000" b="1" dirty="0">
              <a:solidFill>
                <a:srgbClr val="2F374E"/>
              </a:solidFill>
              <a:latin typeface="微软雅黑" panose="020B0503020204020204" pitchFamily="34" charset="-122"/>
              <a:ea typeface="微软雅黑" panose="020B0503020204020204" pitchFamily="34" charset="-122"/>
            </a:endParaRPr>
          </a:p>
        </p:txBody>
      </p:sp>
      <p:sp>
        <p:nvSpPr>
          <p:cNvPr id="12" name="矩形 11"/>
          <p:cNvSpPr/>
          <p:nvPr/>
        </p:nvSpPr>
        <p:spPr>
          <a:xfrm>
            <a:off x="2943805" y="4281541"/>
            <a:ext cx="6304386" cy="1052596"/>
          </a:xfrm>
          <a:prstGeom prst="rect">
            <a:avLst/>
          </a:prstGeom>
        </p:spPr>
        <p:txBody>
          <a:bodyPr wrap="square">
            <a:spAutoFit/>
          </a:bodyPr>
          <a:lstStyle/>
          <a:p>
            <a:pPr algn="ctr">
              <a:lnSpc>
                <a:spcPct val="130000"/>
              </a:lnSpc>
            </a:pPr>
            <a:r>
              <a:rPr lang="en-US" altLang="zh-CN" sz="1600" dirty="0" smtClean="0">
                <a:solidFill>
                  <a:srgbClr val="2F374E"/>
                </a:solidFill>
                <a:latin typeface="微软雅黑" panose="020B0503020204020204" pitchFamily="34" charset="-122"/>
                <a:ea typeface="微软雅黑" panose="020B0503020204020204" pitchFamily="34" charset="-122"/>
              </a:rPr>
              <a:t>·</a:t>
            </a:r>
            <a:r>
              <a:rPr lang="zh-CN" altLang="en-US" sz="1600" dirty="0" smtClean="0">
                <a:solidFill>
                  <a:srgbClr val="2F374E"/>
                </a:solidFill>
                <a:latin typeface="微软雅黑" panose="020B0503020204020204" pitchFamily="34" charset="-122"/>
                <a:ea typeface="微软雅黑" panose="020B0503020204020204" pitchFamily="34" charset="-122"/>
              </a:rPr>
              <a:t>历史沿革</a:t>
            </a:r>
            <a:endParaRPr lang="en-US" altLang="zh-CN" sz="1600" dirty="0">
              <a:solidFill>
                <a:srgbClr val="2F374E"/>
              </a:solidFill>
              <a:latin typeface="微软雅黑" panose="020B0503020204020204" pitchFamily="34" charset="-122"/>
              <a:ea typeface="微软雅黑" panose="020B0503020204020204" pitchFamily="34" charset="-122"/>
            </a:endParaRPr>
          </a:p>
          <a:p>
            <a:pPr algn="ctr">
              <a:lnSpc>
                <a:spcPct val="130000"/>
              </a:lnSpc>
            </a:pPr>
            <a:r>
              <a:rPr lang="en-US" altLang="zh-CN" sz="1600" dirty="0" smtClean="0">
                <a:solidFill>
                  <a:srgbClr val="2F374E"/>
                </a:solidFill>
                <a:latin typeface="微软雅黑" panose="020B0503020204020204" pitchFamily="34" charset="-122"/>
                <a:ea typeface="微软雅黑" panose="020B0503020204020204" pitchFamily="34" charset="-122"/>
              </a:rPr>
              <a:t>·</a:t>
            </a:r>
            <a:r>
              <a:rPr lang="zh-CN" altLang="en-US" sz="1600" dirty="0" smtClean="0">
                <a:solidFill>
                  <a:srgbClr val="2F374E"/>
                </a:solidFill>
                <a:latin typeface="微软雅黑" panose="020B0503020204020204" pitchFamily="34" charset="-122"/>
                <a:ea typeface="微软雅黑" panose="020B0503020204020204" pitchFamily="34" charset="-122"/>
              </a:rPr>
              <a:t>行业划分</a:t>
            </a:r>
            <a:endParaRPr lang="en-US" altLang="zh-CN" sz="1600" dirty="0" smtClean="0">
              <a:solidFill>
                <a:srgbClr val="2F374E"/>
              </a:solidFill>
              <a:latin typeface="微软雅黑" panose="020B0503020204020204" pitchFamily="34" charset="-122"/>
              <a:ea typeface="微软雅黑" panose="020B0503020204020204" pitchFamily="34" charset="-122"/>
            </a:endParaRPr>
          </a:p>
          <a:p>
            <a:pPr algn="ctr">
              <a:lnSpc>
                <a:spcPct val="130000"/>
              </a:lnSpc>
            </a:pPr>
            <a:endParaRPr lang="zh-CN" altLang="en-US" sz="1600" dirty="0">
              <a:solidFill>
                <a:srgbClr val="2F374E"/>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Freeform 6"/>
          <p:cNvSpPr>
            <a:spLocks noEditPoints="1"/>
          </p:cNvSpPr>
          <p:nvPr/>
        </p:nvSpPr>
        <p:spPr bwMode="auto">
          <a:xfrm>
            <a:off x="7531101" y="942977"/>
            <a:ext cx="4660900" cy="2569633"/>
          </a:xfrm>
          <a:custGeom>
            <a:avLst/>
            <a:gdLst>
              <a:gd name="T0" fmla="*/ 2828538 w 1158"/>
              <a:gd name="T1" fmla="*/ 0 h 637"/>
              <a:gd name="T2" fmla="*/ 2342525 w 1158"/>
              <a:gd name="T3" fmla="*/ 1830410 h 637"/>
              <a:gd name="T4" fmla="*/ 787885 w 1158"/>
              <a:gd name="T5" fmla="*/ 1830410 h 637"/>
              <a:gd name="T6" fmla="*/ 555444 w 1158"/>
              <a:gd name="T7" fmla="*/ 1830410 h 637"/>
              <a:gd name="T8" fmla="*/ 326022 w 1158"/>
              <a:gd name="T9" fmla="*/ 1600474 h 637"/>
              <a:gd name="T10" fmla="*/ 323003 w 1158"/>
              <a:gd name="T11" fmla="*/ 1600474 h 637"/>
              <a:gd name="T12" fmla="*/ 323003 w 1158"/>
              <a:gd name="T13" fmla="*/ 1370538 h 637"/>
              <a:gd name="T14" fmla="*/ 323003 w 1158"/>
              <a:gd name="T15" fmla="*/ 901590 h 637"/>
              <a:gd name="T16" fmla="*/ 552425 w 1158"/>
              <a:gd name="T17" fmla="*/ 629298 h 637"/>
              <a:gd name="T18" fmla="*/ 277722 w 1158"/>
              <a:gd name="T19" fmla="*/ 350955 h 637"/>
              <a:gd name="T20" fmla="*/ 0 w 1158"/>
              <a:gd name="T21" fmla="*/ 629298 h 637"/>
              <a:gd name="T22" fmla="*/ 229423 w 1158"/>
              <a:gd name="T23" fmla="*/ 901590 h 637"/>
              <a:gd name="T24" fmla="*/ 229423 w 1158"/>
              <a:gd name="T25" fmla="*/ 1600474 h 637"/>
              <a:gd name="T26" fmla="*/ 229423 w 1158"/>
              <a:gd name="T27" fmla="*/ 1600474 h 637"/>
              <a:gd name="T28" fmla="*/ 555444 w 1158"/>
              <a:gd name="T29" fmla="*/ 1927225 h 637"/>
              <a:gd name="T30" fmla="*/ 579594 w 1158"/>
              <a:gd name="T31" fmla="*/ 1924200 h 637"/>
              <a:gd name="T32" fmla="*/ 2342525 w 1158"/>
              <a:gd name="T33" fmla="*/ 1924200 h 637"/>
              <a:gd name="T34" fmla="*/ 2828538 w 1158"/>
              <a:gd name="T35" fmla="*/ 562738 h 637"/>
              <a:gd name="T36" fmla="*/ 3495675 w 1158"/>
              <a:gd name="T37" fmla="*/ 562738 h 637"/>
              <a:gd name="T38" fmla="*/ 3495675 w 1158"/>
              <a:gd name="T39" fmla="*/ 0 h 637"/>
              <a:gd name="T40" fmla="*/ 2828538 w 1158"/>
              <a:gd name="T41" fmla="*/ 0 h 637"/>
              <a:gd name="T42" fmla="*/ 96599 w 1158"/>
              <a:gd name="T43" fmla="*/ 629298 h 637"/>
              <a:gd name="T44" fmla="*/ 277722 w 1158"/>
              <a:gd name="T45" fmla="*/ 447770 h 637"/>
              <a:gd name="T46" fmla="*/ 458845 w 1158"/>
              <a:gd name="T47" fmla="*/ 629298 h 637"/>
              <a:gd name="T48" fmla="*/ 277722 w 1158"/>
              <a:gd name="T49" fmla="*/ 810826 h 637"/>
              <a:gd name="T50" fmla="*/ 96599 w 1158"/>
              <a:gd name="T51" fmla="*/ 629298 h 6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58" h="637">
                <a:moveTo>
                  <a:pt x="937" y="0"/>
                </a:moveTo>
                <a:cubicBezTo>
                  <a:pt x="776" y="605"/>
                  <a:pt x="776" y="605"/>
                  <a:pt x="776" y="605"/>
                </a:cubicBezTo>
                <a:cubicBezTo>
                  <a:pt x="261" y="605"/>
                  <a:pt x="261" y="605"/>
                  <a:pt x="261" y="605"/>
                </a:cubicBezTo>
                <a:cubicBezTo>
                  <a:pt x="184" y="605"/>
                  <a:pt x="184" y="605"/>
                  <a:pt x="184" y="605"/>
                </a:cubicBezTo>
                <a:cubicBezTo>
                  <a:pt x="142" y="605"/>
                  <a:pt x="108" y="571"/>
                  <a:pt x="108" y="529"/>
                </a:cubicBezTo>
                <a:cubicBezTo>
                  <a:pt x="107" y="529"/>
                  <a:pt x="107" y="529"/>
                  <a:pt x="107" y="529"/>
                </a:cubicBezTo>
                <a:cubicBezTo>
                  <a:pt x="107" y="453"/>
                  <a:pt x="107" y="453"/>
                  <a:pt x="107" y="453"/>
                </a:cubicBezTo>
                <a:cubicBezTo>
                  <a:pt x="107" y="298"/>
                  <a:pt x="107" y="298"/>
                  <a:pt x="107" y="298"/>
                </a:cubicBezTo>
                <a:cubicBezTo>
                  <a:pt x="150" y="290"/>
                  <a:pt x="183" y="253"/>
                  <a:pt x="183" y="208"/>
                </a:cubicBezTo>
                <a:cubicBezTo>
                  <a:pt x="183" y="157"/>
                  <a:pt x="142" y="116"/>
                  <a:pt x="92" y="116"/>
                </a:cubicBezTo>
                <a:cubicBezTo>
                  <a:pt x="41" y="116"/>
                  <a:pt x="0" y="157"/>
                  <a:pt x="0" y="208"/>
                </a:cubicBezTo>
                <a:cubicBezTo>
                  <a:pt x="0" y="253"/>
                  <a:pt x="33" y="290"/>
                  <a:pt x="76" y="298"/>
                </a:cubicBezTo>
                <a:cubicBezTo>
                  <a:pt x="76" y="529"/>
                  <a:pt x="76" y="529"/>
                  <a:pt x="76" y="529"/>
                </a:cubicBezTo>
                <a:cubicBezTo>
                  <a:pt x="76" y="529"/>
                  <a:pt x="76" y="529"/>
                  <a:pt x="76" y="529"/>
                </a:cubicBezTo>
                <a:cubicBezTo>
                  <a:pt x="76" y="588"/>
                  <a:pt x="125" y="637"/>
                  <a:pt x="184" y="637"/>
                </a:cubicBezTo>
                <a:cubicBezTo>
                  <a:pt x="187" y="637"/>
                  <a:pt x="190" y="637"/>
                  <a:pt x="192" y="636"/>
                </a:cubicBezTo>
                <a:cubicBezTo>
                  <a:pt x="776" y="636"/>
                  <a:pt x="776" y="636"/>
                  <a:pt x="776" y="636"/>
                </a:cubicBezTo>
                <a:cubicBezTo>
                  <a:pt x="937" y="186"/>
                  <a:pt x="937" y="186"/>
                  <a:pt x="937" y="186"/>
                </a:cubicBezTo>
                <a:cubicBezTo>
                  <a:pt x="1158" y="186"/>
                  <a:pt x="1158" y="186"/>
                  <a:pt x="1158" y="186"/>
                </a:cubicBezTo>
                <a:cubicBezTo>
                  <a:pt x="1158" y="0"/>
                  <a:pt x="1158" y="0"/>
                  <a:pt x="1158" y="0"/>
                </a:cubicBezTo>
                <a:lnTo>
                  <a:pt x="937" y="0"/>
                </a:lnTo>
                <a:close/>
                <a:moveTo>
                  <a:pt x="32" y="208"/>
                </a:moveTo>
                <a:cubicBezTo>
                  <a:pt x="32" y="175"/>
                  <a:pt x="59" y="148"/>
                  <a:pt x="92" y="148"/>
                </a:cubicBezTo>
                <a:cubicBezTo>
                  <a:pt x="125" y="148"/>
                  <a:pt x="152" y="175"/>
                  <a:pt x="152" y="208"/>
                </a:cubicBezTo>
                <a:cubicBezTo>
                  <a:pt x="152" y="241"/>
                  <a:pt x="125" y="268"/>
                  <a:pt x="92" y="268"/>
                </a:cubicBezTo>
                <a:cubicBezTo>
                  <a:pt x="59" y="268"/>
                  <a:pt x="32" y="241"/>
                  <a:pt x="32" y="208"/>
                </a:cubicBezTo>
                <a:close/>
              </a:path>
            </a:pathLst>
          </a:custGeom>
          <a:solidFill>
            <a:srgbClr val="2F374E"/>
          </a:solidFill>
          <a:ln>
            <a:noFill/>
          </a:ln>
        </p:spPr>
        <p:txBody>
          <a:bodyPr/>
          <a:lstStyle/>
          <a:p>
            <a:endParaRPr lang="zh-CN" altLang="en-US" sz="2400" dirty="0">
              <a:latin typeface="微软雅黑" panose="020B0503020204020204" pitchFamily="34" charset="-122"/>
              <a:ea typeface="微软雅黑" panose="020B0503020204020204" pitchFamily="34" charset="-122"/>
            </a:endParaRPr>
          </a:p>
        </p:txBody>
      </p:sp>
      <p:sp>
        <p:nvSpPr>
          <p:cNvPr id="23559" name="Freeform 7"/>
          <p:cNvSpPr>
            <a:spLocks noEditPoints="1"/>
          </p:cNvSpPr>
          <p:nvPr/>
        </p:nvSpPr>
        <p:spPr bwMode="auto">
          <a:xfrm>
            <a:off x="4167554" y="1637243"/>
            <a:ext cx="8024447" cy="2097616"/>
          </a:xfrm>
          <a:custGeom>
            <a:avLst/>
            <a:gdLst>
              <a:gd name="T0" fmla="*/ 5063933 w 1899"/>
              <a:gd name="T1" fmla="*/ 447760 h 520"/>
              <a:gd name="T2" fmla="*/ 4578061 w 1899"/>
              <a:gd name="T3" fmla="*/ 1479424 h 520"/>
              <a:gd name="T4" fmla="*/ 784638 w 1899"/>
              <a:gd name="T5" fmla="*/ 1479424 h 520"/>
              <a:gd name="T6" fmla="*/ 787656 w 1899"/>
              <a:gd name="T7" fmla="*/ 1479424 h 520"/>
              <a:gd name="T8" fmla="*/ 555282 w 1899"/>
              <a:gd name="T9" fmla="*/ 1479424 h 520"/>
              <a:gd name="T10" fmla="*/ 325927 w 1899"/>
              <a:gd name="T11" fmla="*/ 1246468 h 520"/>
              <a:gd name="T12" fmla="*/ 322909 w 1899"/>
              <a:gd name="T13" fmla="*/ 1246468 h 520"/>
              <a:gd name="T14" fmla="*/ 322909 w 1899"/>
              <a:gd name="T15" fmla="*/ 1016537 h 520"/>
              <a:gd name="T16" fmla="*/ 322909 w 1899"/>
              <a:gd name="T17" fmla="*/ 1016537 h 520"/>
              <a:gd name="T18" fmla="*/ 322909 w 1899"/>
              <a:gd name="T19" fmla="*/ 547599 h 520"/>
              <a:gd name="T20" fmla="*/ 552264 w 1899"/>
              <a:gd name="T21" fmla="*/ 275312 h 520"/>
              <a:gd name="T22" fmla="*/ 277641 w 1899"/>
              <a:gd name="T23" fmla="*/ 0 h 520"/>
              <a:gd name="T24" fmla="*/ 0 w 1899"/>
              <a:gd name="T25" fmla="*/ 275312 h 520"/>
              <a:gd name="T26" fmla="*/ 229356 w 1899"/>
              <a:gd name="T27" fmla="*/ 547599 h 520"/>
              <a:gd name="T28" fmla="*/ 229356 w 1899"/>
              <a:gd name="T29" fmla="*/ 1246468 h 520"/>
              <a:gd name="T30" fmla="*/ 229356 w 1899"/>
              <a:gd name="T31" fmla="*/ 1246468 h 520"/>
              <a:gd name="T32" fmla="*/ 555282 w 1899"/>
              <a:gd name="T33" fmla="*/ 1573212 h 520"/>
              <a:gd name="T34" fmla="*/ 4578061 w 1899"/>
              <a:gd name="T35" fmla="*/ 1573212 h 520"/>
              <a:gd name="T36" fmla="*/ 5063933 w 1899"/>
              <a:gd name="T37" fmla="*/ 1010486 h 520"/>
              <a:gd name="T38" fmla="*/ 5730875 w 1899"/>
              <a:gd name="T39" fmla="*/ 1010486 h 520"/>
              <a:gd name="T40" fmla="*/ 5730875 w 1899"/>
              <a:gd name="T41" fmla="*/ 447760 h 520"/>
              <a:gd name="T42" fmla="*/ 5063933 w 1899"/>
              <a:gd name="T43" fmla="*/ 447760 h 520"/>
              <a:gd name="T44" fmla="*/ 96571 w 1899"/>
              <a:gd name="T45" fmla="*/ 275312 h 520"/>
              <a:gd name="T46" fmla="*/ 277641 w 1899"/>
              <a:gd name="T47" fmla="*/ 93788 h 520"/>
              <a:gd name="T48" fmla="*/ 458711 w 1899"/>
              <a:gd name="T49" fmla="*/ 275312 h 520"/>
              <a:gd name="T50" fmla="*/ 277641 w 1899"/>
              <a:gd name="T51" fmla="*/ 456837 h 520"/>
              <a:gd name="T52" fmla="*/ 96571 w 1899"/>
              <a:gd name="T53" fmla="*/ 275312 h 5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899" h="520">
                <a:moveTo>
                  <a:pt x="1678" y="148"/>
                </a:moveTo>
                <a:cubicBezTo>
                  <a:pt x="1517" y="489"/>
                  <a:pt x="1517" y="489"/>
                  <a:pt x="1517" y="489"/>
                </a:cubicBezTo>
                <a:cubicBezTo>
                  <a:pt x="260" y="489"/>
                  <a:pt x="260" y="489"/>
                  <a:pt x="260" y="489"/>
                </a:cubicBezTo>
                <a:cubicBezTo>
                  <a:pt x="260" y="489"/>
                  <a:pt x="261" y="489"/>
                  <a:pt x="261" y="489"/>
                </a:cubicBezTo>
                <a:cubicBezTo>
                  <a:pt x="184" y="489"/>
                  <a:pt x="184" y="489"/>
                  <a:pt x="184" y="489"/>
                </a:cubicBezTo>
                <a:cubicBezTo>
                  <a:pt x="142" y="489"/>
                  <a:pt x="108" y="455"/>
                  <a:pt x="108" y="412"/>
                </a:cubicBezTo>
                <a:cubicBezTo>
                  <a:pt x="107" y="412"/>
                  <a:pt x="107" y="412"/>
                  <a:pt x="107" y="412"/>
                </a:cubicBezTo>
                <a:cubicBezTo>
                  <a:pt x="107" y="336"/>
                  <a:pt x="107" y="336"/>
                  <a:pt x="107" y="336"/>
                </a:cubicBezTo>
                <a:cubicBezTo>
                  <a:pt x="107" y="336"/>
                  <a:pt x="107" y="336"/>
                  <a:pt x="107" y="336"/>
                </a:cubicBezTo>
                <a:cubicBezTo>
                  <a:pt x="107" y="181"/>
                  <a:pt x="107" y="181"/>
                  <a:pt x="107" y="181"/>
                </a:cubicBezTo>
                <a:cubicBezTo>
                  <a:pt x="150" y="174"/>
                  <a:pt x="183" y="136"/>
                  <a:pt x="183" y="91"/>
                </a:cubicBezTo>
                <a:cubicBezTo>
                  <a:pt x="183" y="41"/>
                  <a:pt x="142" y="0"/>
                  <a:pt x="92" y="0"/>
                </a:cubicBezTo>
                <a:cubicBezTo>
                  <a:pt x="41" y="0"/>
                  <a:pt x="0" y="41"/>
                  <a:pt x="0" y="91"/>
                </a:cubicBezTo>
                <a:cubicBezTo>
                  <a:pt x="0" y="136"/>
                  <a:pt x="33" y="174"/>
                  <a:pt x="76" y="181"/>
                </a:cubicBezTo>
                <a:cubicBezTo>
                  <a:pt x="76" y="412"/>
                  <a:pt x="76" y="412"/>
                  <a:pt x="76" y="412"/>
                </a:cubicBezTo>
                <a:cubicBezTo>
                  <a:pt x="76" y="412"/>
                  <a:pt x="76" y="412"/>
                  <a:pt x="76" y="412"/>
                </a:cubicBezTo>
                <a:cubicBezTo>
                  <a:pt x="76" y="472"/>
                  <a:pt x="125" y="520"/>
                  <a:pt x="184" y="520"/>
                </a:cubicBezTo>
                <a:cubicBezTo>
                  <a:pt x="1517" y="520"/>
                  <a:pt x="1517" y="520"/>
                  <a:pt x="1517" y="520"/>
                </a:cubicBezTo>
                <a:cubicBezTo>
                  <a:pt x="1678" y="334"/>
                  <a:pt x="1678" y="334"/>
                  <a:pt x="1678" y="334"/>
                </a:cubicBezTo>
                <a:cubicBezTo>
                  <a:pt x="1899" y="334"/>
                  <a:pt x="1899" y="334"/>
                  <a:pt x="1899" y="334"/>
                </a:cubicBezTo>
                <a:cubicBezTo>
                  <a:pt x="1899" y="148"/>
                  <a:pt x="1899" y="148"/>
                  <a:pt x="1899" y="148"/>
                </a:cubicBezTo>
                <a:lnTo>
                  <a:pt x="1678" y="148"/>
                </a:lnTo>
                <a:close/>
                <a:moveTo>
                  <a:pt x="32" y="91"/>
                </a:moveTo>
                <a:cubicBezTo>
                  <a:pt x="32" y="58"/>
                  <a:pt x="59" y="31"/>
                  <a:pt x="92" y="31"/>
                </a:cubicBezTo>
                <a:cubicBezTo>
                  <a:pt x="125" y="31"/>
                  <a:pt x="152" y="58"/>
                  <a:pt x="152" y="91"/>
                </a:cubicBezTo>
                <a:cubicBezTo>
                  <a:pt x="152" y="125"/>
                  <a:pt x="125" y="151"/>
                  <a:pt x="92" y="151"/>
                </a:cubicBezTo>
                <a:cubicBezTo>
                  <a:pt x="59" y="151"/>
                  <a:pt x="32" y="125"/>
                  <a:pt x="32" y="91"/>
                </a:cubicBezTo>
                <a:close/>
              </a:path>
            </a:pathLst>
          </a:custGeom>
          <a:solidFill>
            <a:srgbClr val="535B72"/>
          </a:solidFill>
          <a:ln w="9525">
            <a:noFill/>
            <a:round/>
          </a:ln>
          <a:effectLst/>
        </p:spPr>
        <p:txBody>
          <a:bodyPr wrap="none" anchor="ctr"/>
          <a:lstStyle/>
          <a:p>
            <a:endParaRPr lang="zh-CN" altLang="en-US" sz="2400" dirty="0">
              <a:latin typeface="微软雅黑" panose="020B0503020204020204" pitchFamily="34" charset="-122"/>
              <a:ea typeface="微软雅黑" panose="020B0503020204020204" pitchFamily="34" charset="-122"/>
            </a:endParaRPr>
          </a:p>
        </p:txBody>
      </p:sp>
      <p:sp>
        <p:nvSpPr>
          <p:cNvPr id="23560" name="Freeform 8"/>
          <p:cNvSpPr>
            <a:spLocks noEditPoints="1"/>
          </p:cNvSpPr>
          <p:nvPr/>
        </p:nvSpPr>
        <p:spPr bwMode="auto">
          <a:xfrm>
            <a:off x="3073400" y="3525310"/>
            <a:ext cx="9118600" cy="749300"/>
          </a:xfrm>
          <a:custGeom>
            <a:avLst/>
            <a:gdLst>
              <a:gd name="T0" fmla="*/ 6171956 w 2266"/>
              <a:gd name="T1" fmla="*/ 0 h 186"/>
              <a:gd name="T2" fmla="*/ 5686047 w 2266"/>
              <a:gd name="T3" fmla="*/ 232646 h 186"/>
              <a:gd name="T4" fmla="*/ 546271 w 2266"/>
              <a:gd name="T5" fmla="*/ 232646 h 186"/>
              <a:gd name="T6" fmla="*/ 274645 w 2266"/>
              <a:gd name="T7" fmla="*/ 6043 h 186"/>
              <a:gd name="T8" fmla="*/ 0 w 2266"/>
              <a:gd name="T9" fmla="*/ 280988 h 186"/>
              <a:gd name="T10" fmla="*/ 274645 w 2266"/>
              <a:gd name="T11" fmla="*/ 555932 h 186"/>
              <a:gd name="T12" fmla="*/ 546271 w 2266"/>
              <a:gd name="T13" fmla="*/ 326308 h 186"/>
              <a:gd name="T14" fmla="*/ 5686047 w 2266"/>
              <a:gd name="T15" fmla="*/ 326308 h 186"/>
              <a:gd name="T16" fmla="*/ 6171956 w 2266"/>
              <a:gd name="T17" fmla="*/ 561975 h 186"/>
              <a:gd name="T18" fmla="*/ 6838950 w 2266"/>
              <a:gd name="T19" fmla="*/ 561975 h 186"/>
              <a:gd name="T20" fmla="*/ 6838950 w 2266"/>
              <a:gd name="T21" fmla="*/ 0 h 186"/>
              <a:gd name="T22" fmla="*/ 6171956 w 2266"/>
              <a:gd name="T23" fmla="*/ 0 h 186"/>
              <a:gd name="T24" fmla="*/ 274645 w 2266"/>
              <a:gd name="T25" fmla="*/ 462270 h 186"/>
              <a:gd name="T26" fmla="*/ 93560 w 2266"/>
              <a:gd name="T27" fmla="*/ 280988 h 186"/>
              <a:gd name="T28" fmla="*/ 274645 w 2266"/>
              <a:gd name="T29" fmla="*/ 99705 h 186"/>
              <a:gd name="T30" fmla="*/ 455729 w 2266"/>
              <a:gd name="T31" fmla="*/ 280988 h 186"/>
              <a:gd name="T32" fmla="*/ 274645 w 2266"/>
              <a:gd name="T33" fmla="*/ 462270 h 1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66" h="186">
                <a:moveTo>
                  <a:pt x="2045" y="0"/>
                </a:moveTo>
                <a:cubicBezTo>
                  <a:pt x="1884" y="77"/>
                  <a:pt x="1884" y="77"/>
                  <a:pt x="1884" y="77"/>
                </a:cubicBezTo>
                <a:cubicBezTo>
                  <a:pt x="181" y="77"/>
                  <a:pt x="181" y="77"/>
                  <a:pt x="181" y="77"/>
                </a:cubicBezTo>
                <a:cubicBezTo>
                  <a:pt x="174" y="34"/>
                  <a:pt x="136" y="2"/>
                  <a:pt x="91" y="2"/>
                </a:cubicBezTo>
                <a:cubicBezTo>
                  <a:pt x="41" y="2"/>
                  <a:pt x="0" y="43"/>
                  <a:pt x="0" y="93"/>
                </a:cubicBezTo>
                <a:cubicBezTo>
                  <a:pt x="0" y="143"/>
                  <a:pt x="41" y="184"/>
                  <a:pt x="91" y="184"/>
                </a:cubicBezTo>
                <a:cubicBezTo>
                  <a:pt x="136" y="184"/>
                  <a:pt x="174" y="152"/>
                  <a:pt x="181" y="108"/>
                </a:cubicBezTo>
                <a:cubicBezTo>
                  <a:pt x="1884" y="108"/>
                  <a:pt x="1884" y="108"/>
                  <a:pt x="1884" y="108"/>
                </a:cubicBezTo>
                <a:cubicBezTo>
                  <a:pt x="2045" y="186"/>
                  <a:pt x="2045" y="186"/>
                  <a:pt x="2045" y="186"/>
                </a:cubicBezTo>
                <a:cubicBezTo>
                  <a:pt x="2266" y="186"/>
                  <a:pt x="2266" y="186"/>
                  <a:pt x="2266" y="186"/>
                </a:cubicBezTo>
                <a:cubicBezTo>
                  <a:pt x="2266" y="0"/>
                  <a:pt x="2266" y="0"/>
                  <a:pt x="2266" y="0"/>
                </a:cubicBezTo>
                <a:lnTo>
                  <a:pt x="2045" y="0"/>
                </a:lnTo>
                <a:close/>
                <a:moveTo>
                  <a:pt x="91" y="153"/>
                </a:moveTo>
                <a:cubicBezTo>
                  <a:pt x="58" y="153"/>
                  <a:pt x="31" y="126"/>
                  <a:pt x="31" y="93"/>
                </a:cubicBezTo>
                <a:cubicBezTo>
                  <a:pt x="31" y="60"/>
                  <a:pt x="58" y="33"/>
                  <a:pt x="91" y="33"/>
                </a:cubicBezTo>
                <a:cubicBezTo>
                  <a:pt x="124" y="33"/>
                  <a:pt x="151" y="60"/>
                  <a:pt x="151" y="93"/>
                </a:cubicBezTo>
                <a:cubicBezTo>
                  <a:pt x="151" y="126"/>
                  <a:pt x="124" y="153"/>
                  <a:pt x="91" y="153"/>
                </a:cubicBezTo>
                <a:close/>
              </a:path>
            </a:pathLst>
          </a:custGeom>
          <a:solidFill>
            <a:srgbClr val="2F374E"/>
          </a:solidFill>
          <a:ln>
            <a:noFill/>
          </a:ln>
        </p:spPr>
        <p:txBody>
          <a:bodyPr/>
          <a:lstStyle/>
          <a:p>
            <a:endParaRPr lang="zh-CN" altLang="en-US" sz="2400" dirty="0">
              <a:latin typeface="微软雅黑" panose="020B0503020204020204" pitchFamily="34" charset="-122"/>
              <a:ea typeface="微软雅黑" panose="020B0503020204020204" pitchFamily="34" charset="-122"/>
            </a:endParaRPr>
          </a:p>
        </p:txBody>
      </p:sp>
      <p:sp>
        <p:nvSpPr>
          <p:cNvPr id="23561" name="Freeform 9"/>
          <p:cNvSpPr>
            <a:spLocks noEditPoints="1"/>
          </p:cNvSpPr>
          <p:nvPr/>
        </p:nvSpPr>
        <p:spPr bwMode="auto">
          <a:xfrm>
            <a:off x="4167554" y="4060826"/>
            <a:ext cx="8024447" cy="2097617"/>
          </a:xfrm>
          <a:custGeom>
            <a:avLst/>
            <a:gdLst>
              <a:gd name="T0" fmla="*/ 5063933 w 1899"/>
              <a:gd name="T1" fmla="*/ 565752 h 520"/>
              <a:gd name="T2" fmla="*/ 4578061 w 1899"/>
              <a:gd name="T3" fmla="*/ 0 h 520"/>
              <a:gd name="T4" fmla="*/ 555282 w 1899"/>
              <a:gd name="T5" fmla="*/ 0 h 520"/>
              <a:gd name="T6" fmla="*/ 229356 w 1899"/>
              <a:gd name="T7" fmla="*/ 326744 h 520"/>
              <a:gd name="T8" fmla="*/ 229356 w 1899"/>
              <a:gd name="T9" fmla="*/ 326744 h 520"/>
              <a:gd name="T10" fmla="*/ 229356 w 1899"/>
              <a:gd name="T11" fmla="*/ 1025614 h 520"/>
              <a:gd name="T12" fmla="*/ 0 w 1899"/>
              <a:gd name="T13" fmla="*/ 1297901 h 520"/>
              <a:gd name="T14" fmla="*/ 277641 w 1899"/>
              <a:gd name="T15" fmla="*/ 1573213 h 520"/>
              <a:gd name="T16" fmla="*/ 552264 w 1899"/>
              <a:gd name="T17" fmla="*/ 1297901 h 520"/>
              <a:gd name="T18" fmla="*/ 322909 w 1899"/>
              <a:gd name="T19" fmla="*/ 1025614 h 520"/>
              <a:gd name="T20" fmla="*/ 322909 w 1899"/>
              <a:gd name="T21" fmla="*/ 556675 h 520"/>
              <a:gd name="T22" fmla="*/ 322909 w 1899"/>
              <a:gd name="T23" fmla="*/ 556675 h 520"/>
              <a:gd name="T24" fmla="*/ 322909 w 1899"/>
              <a:gd name="T25" fmla="*/ 326744 h 520"/>
              <a:gd name="T26" fmla="*/ 325927 w 1899"/>
              <a:gd name="T27" fmla="*/ 326744 h 520"/>
              <a:gd name="T28" fmla="*/ 555282 w 1899"/>
              <a:gd name="T29" fmla="*/ 96813 h 520"/>
              <a:gd name="T30" fmla="*/ 787656 w 1899"/>
              <a:gd name="T31" fmla="*/ 96813 h 520"/>
              <a:gd name="T32" fmla="*/ 784638 w 1899"/>
              <a:gd name="T33" fmla="*/ 93788 h 520"/>
              <a:gd name="T34" fmla="*/ 4578061 w 1899"/>
              <a:gd name="T35" fmla="*/ 93788 h 520"/>
              <a:gd name="T36" fmla="*/ 5063933 w 1899"/>
              <a:gd name="T37" fmla="*/ 1128478 h 520"/>
              <a:gd name="T38" fmla="*/ 5730875 w 1899"/>
              <a:gd name="T39" fmla="*/ 1128478 h 520"/>
              <a:gd name="T40" fmla="*/ 5730875 w 1899"/>
              <a:gd name="T41" fmla="*/ 565752 h 520"/>
              <a:gd name="T42" fmla="*/ 5063933 w 1899"/>
              <a:gd name="T43" fmla="*/ 565752 h 520"/>
              <a:gd name="T44" fmla="*/ 458711 w 1899"/>
              <a:gd name="T45" fmla="*/ 1297901 h 520"/>
              <a:gd name="T46" fmla="*/ 277641 w 1899"/>
              <a:gd name="T47" fmla="*/ 1479425 h 520"/>
              <a:gd name="T48" fmla="*/ 96571 w 1899"/>
              <a:gd name="T49" fmla="*/ 1297901 h 520"/>
              <a:gd name="T50" fmla="*/ 277641 w 1899"/>
              <a:gd name="T51" fmla="*/ 1116376 h 520"/>
              <a:gd name="T52" fmla="*/ 458711 w 1899"/>
              <a:gd name="T53" fmla="*/ 1297901 h 5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899" h="520">
                <a:moveTo>
                  <a:pt x="1678" y="187"/>
                </a:moveTo>
                <a:cubicBezTo>
                  <a:pt x="1517" y="0"/>
                  <a:pt x="1517" y="0"/>
                  <a:pt x="1517" y="0"/>
                </a:cubicBezTo>
                <a:cubicBezTo>
                  <a:pt x="184" y="0"/>
                  <a:pt x="184" y="0"/>
                  <a:pt x="184" y="0"/>
                </a:cubicBezTo>
                <a:cubicBezTo>
                  <a:pt x="125" y="0"/>
                  <a:pt x="76" y="48"/>
                  <a:pt x="76" y="108"/>
                </a:cubicBezTo>
                <a:cubicBezTo>
                  <a:pt x="76" y="108"/>
                  <a:pt x="76" y="108"/>
                  <a:pt x="76" y="108"/>
                </a:cubicBezTo>
                <a:cubicBezTo>
                  <a:pt x="76" y="339"/>
                  <a:pt x="76" y="339"/>
                  <a:pt x="76" y="339"/>
                </a:cubicBezTo>
                <a:cubicBezTo>
                  <a:pt x="33" y="347"/>
                  <a:pt x="0" y="384"/>
                  <a:pt x="0" y="429"/>
                </a:cubicBezTo>
                <a:cubicBezTo>
                  <a:pt x="0" y="479"/>
                  <a:pt x="41" y="520"/>
                  <a:pt x="92" y="520"/>
                </a:cubicBezTo>
                <a:cubicBezTo>
                  <a:pt x="142" y="520"/>
                  <a:pt x="183" y="479"/>
                  <a:pt x="183" y="429"/>
                </a:cubicBezTo>
                <a:cubicBezTo>
                  <a:pt x="183" y="384"/>
                  <a:pt x="150" y="347"/>
                  <a:pt x="107" y="339"/>
                </a:cubicBezTo>
                <a:cubicBezTo>
                  <a:pt x="107" y="184"/>
                  <a:pt x="107" y="184"/>
                  <a:pt x="107" y="184"/>
                </a:cubicBezTo>
                <a:cubicBezTo>
                  <a:pt x="107" y="184"/>
                  <a:pt x="107" y="184"/>
                  <a:pt x="107" y="184"/>
                </a:cubicBezTo>
                <a:cubicBezTo>
                  <a:pt x="107" y="108"/>
                  <a:pt x="107" y="108"/>
                  <a:pt x="107" y="108"/>
                </a:cubicBezTo>
                <a:cubicBezTo>
                  <a:pt x="108" y="108"/>
                  <a:pt x="108" y="108"/>
                  <a:pt x="108" y="108"/>
                </a:cubicBezTo>
                <a:cubicBezTo>
                  <a:pt x="108" y="66"/>
                  <a:pt x="142" y="32"/>
                  <a:pt x="184" y="32"/>
                </a:cubicBezTo>
                <a:cubicBezTo>
                  <a:pt x="261" y="32"/>
                  <a:pt x="261" y="32"/>
                  <a:pt x="261" y="32"/>
                </a:cubicBezTo>
                <a:cubicBezTo>
                  <a:pt x="261" y="32"/>
                  <a:pt x="260" y="32"/>
                  <a:pt x="260" y="31"/>
                </a:cubicBezTo>
                <a:cubicBezTo>
                  <a:pt x="1517" y="31"/>
                  <a:pt x="1517" y="31"/>
                  <a:pt x="1517" y="31"/>
                </a:cubicBezTo>
                <a:cubicBezTo>
                  <a:pt x="1678" y="373"/>
                  <a:pt x="1678" y="373"/>
                  <a:pt x="1678" y="373"/>
                </a:cubicBezTo>
                <a:cubicBezTo>
                  <a:pt x="1899" y="373"/>
                  <a:pt x="1899" y="373"/>
                  <a:pt x="1899" y="373"/>
                </a:cubicBezTo>
                <a:cubicBezTo>
                  <a:pt x="1899" y="187"/>
                  <a:pt x="1899" y="187"/>
                  <a:pt x="1899" y="187"/>
                </a:cubicBezTo>
                <a:lnTo>
                  <a:pt x="1678" y="187"/>
                </a:lnTo>
                <a:close/>
                <a:moveTo>
                  <a:pt x="152" y="429"/>
                </a:moveTo>
                <a:cubicBezTo>
                  <a:pt x="152" y="462"/>
                  <a:pt x="125" y="489"/>
                  <a:pt x="92" y="489"/>
                </a:cubicBezTo>
                <a:cubicBezTo>
                  <a:pt x="59" y="489"/>
                  <a:pt x="32" y="462"/>
                  <a:pt x="32" y="429"/>
                </a:cubicBezTo>
                <a:cubicBezTo>
                  <a:pt x="32" y="396"/>
                  <a:pt x="59" y="369"/>
                  <a:pt x="92" y="369"/>
                </a:cubicBezTo>
                <a:cubicBezTo>
                  <a:pt x="125" y="369"/>
                  <a:pt x="152" y="396"/>
                  <a:pt x="152" y="429"/>
                </a:cubicBezTo>
                <a:close/>
              </a:path>
            </a:pathLst>
          </a:custGeom>
          <a:solidFill>
            <a:srgbClr val="535B72"/>
          </a:solidFill>
          <a:ln w="9525">
            <a:noFill/>
            <a:round/>
          </a:ln>
          <a:effectLst/>
        </p:spPr>
        <p:txBody>
          <a:bodyPr wrap="none" anchor="ctr"/>
          <a:lstStyle/>
          <a:p>
            <a:endParaRPr lang="zh-CN" altLang="en-US" sz="2400" dirty="0">
              <a:latin typeface="微软雅黑" panose="020B0503020204020204" pitchFamily="34" charset="-122"/>
              <a:ea typeface="微软雅黑" panose="020B0503020204020204" pitchFamily="34" charset="-122"/>
            </a:endParaRPr>
          </a:p>
        </p:txBody>
      </p:sp>
      <p:sp>
        <p:nvSpPr>
          <p:cNvPr id="23562" name="Freeform 10"/>
          <p:cNvSpPr>
            <a:spLocks noEditPoints="1"/>
          </p:cNvSpPr>
          <p:nvPr/>
        </p:nvSpPr>
        <p:spPr bwMode="auto">
          <a:xfrm>
            <a:off x="7531101" y="4287310"/>
            <a:ext cx="4660900" cy="2569633"/>
          </a:xfrm>
          <a:custGeom>
            <a:avLst/>
            <a:gdLst>
              <a:gd name="T0" fmla="*/ 2828538 w 1158"/>
              <a:gd name="T1" fmla="*/ 1364487 h 637"/>
              <a:gd name="T2" fmla="*/ 2342525 w 1158"/>
              <a:gd name="T3" fmla="*/ 0 h 637"/>
              <a:gd name="T4" fmla="*/ 555444 w 1158"/>
              <a:gd name="T5" fmla="*/ 0 h 637"/>
              <a:gd name="T6" fmla="*/ 229423 w 1158"/>
              <a:gd name="T7" fmla="*/ 326751 h 637"/>
              <a:gd name="T8" fmla="*/ 229423 w 1158"/>
              <a:gd name="T9" fmla="*/ 326751 h 637"/>
              <a:gd name="T10" fmla="*/ 229423 w 1158"/>
              <a:gd name="T11" fmla="*/ 1025635 h 637"/>
              <a:gd name="T12" fmla="*/ 0 w 1158"/>
              <a:gd name="T13" fmla="*/ 1297927 h 637"/>
              <a:gd name="T14" fmla="*/ 277722 w 1158"/>
              <a:gd name="T15" fmla="*/ 1573245 h 637"/>
              <a:gd name="T16" fmla="*/ 552425 w 1158"/>
              <a:gd name="T17" fmla="*/ 1297927 h 637"/>
              <a:gd name="T18" fmla="*/ 323003 w 1158"/>
              <a:gd name="T19" fmla="*/ 1025635 h 637"/>
              <a:gd name="T20" fmla="*/ 323003 w 1158"/>
              <a:gd name="T21" fmla="*/ 556687 h 637"/>
              <a:gd name="T22" fmla="*/ 323003 w 1158"/>
              <a:gd name="T23" fmla="*/ 326751 h 637"/>
              <a:gd name="T24" fmla="*/ 326022 w 1158"/>
              <a:gd name="T25" fmla="*/ 326751 h 637"/>
              <a:gd name="T26" fmla="*/ 555444 w 1158"/>
              <a:gd name="T27" fmla="*/ 96815 h 637"/>
              <a:gd name="T28" fmla="*/ 787885 w 1158"/>
              <a:gd name="T29" fmla="*/ 96815 h 637"/>
              <a:gd name="T30" fmla="*/ 784867 w 1158"/>
              <a:gd name="T31" fmla="*/ 93790 h 637"/>
              <a:gd name="T32" fmla="*/ 2342525 w 1158"/>
              <a:gd name="T33" fmla="*/ 93790 h 637"/>
              <a:gd name="T34" fmla="*/ 2828538 w 1158"/>
              <a:gd name="T35" fmla="*/ 1927225 h 637"/>
              <a:gd name="T36" fmla="*/ 3495675 w 1158"/>
              <a:gd name="T37" fmla="*/ 1927225 h 637"/>
              <a:gd name="T38" fmla="*/ 3495675 w 1158"/>
              <a:gd name="T39" fmla="*/ 1364487 h 637"/>
              <a:gd name="T40" fmla="*/ 2828538 w 1158"/>
              <a:gd name="T41" fmla="*/ 1364487 h 637"/>
              <a:gd name="T42" fmla="*/ 458845 w 1158"/>
              <a:gd name="T43" fmla="*/ 1297927 h 637"/>
              <a:gd name="T44" fmla="*/ 277722 w 1158"/>
              <a:gd name="T45" fmla="*/ 1479455 h 637"/>
              <a:gd name="T46" fmla="*/ 96599 w 1158"/>
              <a:gd name="T47" fmla="*/ 1297927 h 637"/>
              <a:gd name="T48" fmla="*/ 277722 w 1158"/>
              <a:gd name="T49" fmla="*/ 1116399 h 637"/>
              <a:gd name="T50" fmla="*/ 458845 w 1158"/>
              <a:gd name="T51" fmla="*/ 1297927 h 6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58" h="637">
                <a:moveTo>
                  <a:pt x="937" y="451"/>
                </a:moveTo>
                <a:cubicBezTo>
                  <a:pt x="776" y="0"/>
                  <a:pt x="776" y="0"/>
                  <a:pt x="776" y="0"/>
                </a:cubicBezTo>
                <a:cubicBezTo>
                  <a:pt x="184" y="0"/>
                  <a:pt x="184" y="0"/>
                  <a:pt x="184" y="0"/>
                </a:cubicBezTo>
                <a:cubicBezTo>
                  <a:pt x="125" y="0"/>
                  <a:pt x="76" y="48"/>
                  <a:pt x="76" y="108"/>
                </a:cubicBezTo>
                <a:cubicBezTo>
                  <a:pt x="76" y="108"/>
                  <a:pt x="76" y="108"/>
                  <a:pt x="76" y="108"/>
                </a:cubicBezTo>
                <a:cubicBezTo>
                  <a:pt x="76" y="339"/>
                  <a:pt x="76" y="339"/>
                  <a:pt x="76" y="339"/>
                </a:cubicBezTo>
                <a:cubicBezTo>
                  <a:pt x="33" y="347"/>
                  <a:pt x="0" y="384"/>
                  <a:pt x="0" y="429"/>
                </a:cubicBezTo>
                <a:cubicBezTo>
                  <a:pt x="0" y="479"/>
                  <a:pt x="41" y="520"/>
                  <a:pt x="92" y="520"/>
                </a:cubicBezTo>
                <a:cubicBezTo>
                  <a:pt x="142" y="520"/>
                  <a:pt x="183" y="479"/>
                  <a:pt x="183" y="429"/>
                </a:cubicBezTo>
                <a:cubicBezTo>
                  <a:pt x="183" y="384"/>
                  <a:pt x="150" y="347"/>
                  <a:pt x="107" y="339"/>
                </a:cubicBezTo>
                <a:cubicBezTo>
                  <a:pt x="107" y="184"/>
                  <a:pt x="107" y="184"/>
                  <a:pt x="107" y="184"/>
                </a:cubicBezTo>
                <a:cubicBezTo>
                  <a:pt x="107" y="108"/>
                  <a:pt x="107" y="108"/>
                  <a:pt x="107" y="108"/>
                </a:cubicBezTo>
                <a:cubicBezTo>
                  <a:pt x="108" y="108"/>
                  <a:pt x="108" y="108"/>
                  <a:pt x="108" y="108"/>
                </a:cubicBezTo>
                <a:cubicBezTo>
                  <a:pt x="108" y="66"/>
                  <a:pt x="142" y="32"/>
                  <a:pt x="184" y="32"/>
                </a:cubicBezTo>
                <a:cubicBezTo>
                  <a:pt x="261" y="32"/>
                  <a:pt x="261" y="32"/>
                  <a:pt x="261" y="32"/>
                </a:cubicBezTo>
                <a:cubicBezTo>
                  <a:pt x="261" y="32"/>
                  <a:pt x="260" y="32"/>
                  <a:pt x="260" y="31"/>
                </a:cubicBezTo>
                <a:cubicBezTo>
                  <a:pt x="776" y="31"/>
                  <a:pt x="776" y="31"/>
                  <a:pt x="776" y="31"/>
                </a:cubicBezTo>
                <a:cubicBezTo>
                  <a:pt x="937" y="637"/>
                  <a:pt x="937" y="637"/>
                  <a:pt x="937" y="637"/>
                </a:cubicBezTo>
                <a:cubicBezTo>
                  <a:pt x="1158" y="637"/>
                  <a:pt x="1158" y="637"/>
                  <a:pt x="1158" y="637"/>
                </a:cubicBezTo>
                <a:cubicBezTo>
                  <a:pt x="1158" y="451"/>
                  <a:pt x="1158" y="451"/>
                  <a:pt x="1158" y="451"/>
                </a:cubicBezTo>
                <a:lnTo>
                  <a:pt x="937" y="451"/>
                </a:lnTo>
                <a:close/>
                <a:moveTo>
                  <a:pt x="152" y="429"/>
                </a:moveTo>
                <a:cubicBezTo>
                  <a:pt x="152" y="462"/>
                  <a:pt x="125" y="489"/>
                  <a:pt x="92" y="489"/>
                </a:cubicBezTo>
                <a:cubicBezTo>
                  <a:pt x="59" y="489"/>
                  <a:pt x="32" y="462"/>
                  <a:pt x="32" y="429"/>
                </a:cubicBezTo>
                <a:cubicBezTo>
                  <a:pt x="32" y="396"/>
                  <a:pt x="59" y="369"/>
                  <a:pt x="92" y="369"/>
                </a:cubicBezTo>
                <a:cubicBezTo>
                  <a:pt x="125" y="369"/>
                  <a:pt x="152" y="396"/>
                  <a:pt x="152" y="429"/>
                </a:cubicBezTo>
                <a:close/>
              </a:path>
            </a:pathLst>
          </a:custGeom>
          <a:solidFill>
            <a:srgbClr val="2F374E"/>
          </a:solidFill>
          <a:ln>
            <a:noFill/>
          </a:ln>
        </p:spPr>
        <p:txBody>
          <a:bodyPr/>
          <a:lstStyle/>
          <a:p>
            <a:endParaRPr lang="zh-CN" altLang="en-US" sz="2400" dirty="0">
              <a:latin typeface="微软雅黑" panose="020B0503020204020204" pitchFamily="34" charset="-122"/>
              <a:ea typeface="微软雅黑" panose="020B0503020204020204" pitchFamily="34" charset="-122"/>
            </a:endParaRPr>
          </a:p>
        </p:txBody>
      </p:sp>
      <p:sp>
        <p:nvSpPr>
          <p:cNvPr id="23572" name="Text Box 20"/>
          <p:cNvSpPr txBox="1">
            <a:spLocks noChangeArrowheads="1"/>
          </p:cNvSpPr>
          <p:nvPr/>
        </p:nvSpPr>
        <p:spPr bwMode="auto">
          <a:xfrm>
            <a:off x="3280434" y="3659370"/>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2F374E"/>
                </a:solidFill>
                <a:ea typeface="微软雅黑" panose="020B0503020204020204" pitchFamily="34" charset="-122"/>
              </a:rPr>
              <a:t>！</a:t>
            </a:r>
            <a:endParaRPr lang="zh-CN" altLang="zh-CN" sz="2400" b="1" dirty="0">
              <a:solidFill>
                <a:srgbClr val="2F374E"/>
              </a:solidFill>
              <a:ea typeface="微软雅黑" panose="020B0503020204020204" pitchFamily="34" charset="-122"/>
            </a:endParaRPr>
          </a:p>
        </p:txBody>
      </p:sp>
      <p:sp>
        <p:nvSpPr>
          <p:cNvPr id="23" name="Rectangle 71"/>
          <p:cNvSpPr/>
          <p:nvPr/>
        </p:nvSpPr>
        <p:spPr>
          <a:xfrm>
            <a:off x="147166" y="4364093"/>
            <a:ext cx="3868745" cy="400110"/>
          </a:xfrm>
          <a:prstGeom prst="rect">
            <a:avLst/>
          </a:prstGeom>
        </p:spPr>
        <p:txBody>
          <a:bodyPr wrap="square">
            <a:spAutoFit/>
          </a:bodyPr>
          <a:lstStyle/>
          <a:p>
            <a:pPr algn="r"/>
            <a:r>
              <a:rPr lang="zh-CN" altLang="en-US" sz="2000" dirty="0" smtClean="0">
                <a:solidFill>
                  <a:srgbClr val="262626"/>
                </a:solidFill>
                <a:latin typeface="微软雅黑" panose="020B0503020204020204" pitchFamily="34" charset="-122"/>
                <a:ea typeface="微软雅黑" panose="020B0503020204020204" pitchFamily="34" charset="-122"/>
              </a:rPr>
              <a:t>行走助力</a:t>
            </a:r>
            <a:r>
              <a:rPr lang="en-US" altLang="zh-CN" sz="2000" dirty="0" smtClean="0">
                <a:solidFill>
                  <a:srgbClr val="262626"/>
                </a:solidFill>
                <a:latin typeface="微软雅黑" panose="020B0503020204020204" pitchFamily="34" charset="-122"/>
                <a:ea typeface="微软雅黑" panose="020B0503020204020204" pitchFamily="34" charset="-122"/>
              </a:rPr>
              <a:t>+</a:t>
            </a:r>
            <a:r>
              <a:rPr lang="zh-CN" altLang="en-US" sz="2000" dirty="0" smtClean="0">
                <a:solidFill>
                  <a:srgbClr val="262626"/>
                </a:solidFill>
                <a:latin typeface="微软雅黑" panose="020B0503020204020204" pitchFamily="34" charset="-122"/>
                <a:ea typeface="微软雅黑" panose="020B0503020204020204" pitchFamily="34" charset="-122"/>
              </a:rPr>
              <a:t>康复辅助</a:t>
            </a:r>
            <a:r>
              <a:rPr lang="en-US" altLang="zh-CN" sz="2000" dirty="0" smtClean="0">
                <a:solidFill>
                  <a:srgbClr val="262626"/>
                </a:solidFill>
                <a:latin typeface="微软雅黑" panose="020B0503020204020204" pitchFamily="34" charset="-122"/>
                <a:ea typeface="微软雅黑" panose="020B0503020204020204" pitchFamily="34" charset="-122"/>
              </a:rPr>
              <a:t>+</a:t>
            </a:r>
            <a:r>
              <a:rPr lang="zh-CN" altLang="en-US" sz="2000" dirty="0" smtClean="0">
                <a:solidFill>
                  <a:srgbClr val="262626"/>
                </a:solidFill>
                <a:latin typeface="微软雅黑" panose="020B0503020204020204" pitchFamily="34" charset="-122"/>
                <a:ea typeface="微软雅黑" panose="020B0503020204020204" pitchFamily="34" charset="-122"/>
              </a:rPr>
              <a:t>工作帮手</a:t>
            </a:r>
            <a:endParaRPr lang="en-GB" sz="2000" dirty="0">
              <a:solidFill>
                <a:srgbClr val="262626"/>
              </a:solidFill>
              <a:latin typeface="微软雅黑" panose="020B0503020204020204" pitchFamily="34" charset="-122"/>
              <a:ea typeface="微软雅黑" panose="020B0503020204020204" pitchFamily="34" charset="-122"/>
            </a:endParaRPr>
          </a:p>
        </p:txBody>
      </p:sp>
      <p:sp>
        <p:nvSpPr>
          <p:cNvPr id="26" name="TextBox 72"/>
          <p:cNvSpPr txBox="1"/>
          <p:nvPr/>
        </p:nvSpPr>
        <p:spPr>
          <a:xfrm>
            <a:off x="949846" y="3742709"/>
            <a:ext cx="1826643" cy="338554"/>
          </a:xfrm>
          <a:prstGeom prst="rect">
            <a:avLst/>
          </a:prstGeom>
          <a:noFill/>
        </p:spPr>
        <p:txBody>
          <a:bodyPr wrap="square" rtlCol="0">
            <a:spAutoFit/>
          </a:bodyPr>
          <a:lstStyle/>
          <a:p>
            <a:pPr algn="r"/>
            <a:r>
              <a:rPr lang="zh-CN" altLang="en-US" sz="1600" b="1" dirty="0" smtClean="0">
                <a:solidFill>
                  <a:srgbClr val="262626"/>
                </a:solidFill>
                <a:latin typeface="微软雅黑" panose="020B0503020204020204" pitchFamily="34" charset="-122"/>
                <a:ea typeface="微软雅黑" panose="020B0503020204020204" pitchFamily="34" charset="-122"/>
              </a:rPr>
              <a:t>外骨骼走进生活</a:t>
            </a:r>
            <a:endParaRPr lang="en-GB" sz="1600" b="1" dirty="0">
              <a:solidFill>
                <a:srgbClr val="262626"/>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644222" y="1393383"/>
            <a:ext cx="1460689" cy="338554"/>
          </a:xfrm>
          <a:prstGeom prst="rect">
            <a:avLst/>
          </a:prstGeom>
          <a:noFill/>
        </p:spPr>
        <p:txBody>
          <a:bodyPr wrap="square" rtlCol="0">
            <a:spAutoFit/>
          </a:bodyPr>
          <a:lstStyle/>
          <a:p>
            <a:pPr algn="ctr"/>
            <a:r>
              <a:rPr lang="zh-CN" altLang="en-US" sz="1600" b="1" dirty="0" smtClean="0">
                <a:solidFill>
                  <a:schemeClr val="tx1">
                    <a:lumMod val="85000"/>
                    <a:lumOff val="15000"/>
                  </a:schemeClr>
                </a:solidFill>
                <a:latin typeface="微软雅黑" panose="020B0503020204020204" pitchFamily="34" charset="-122"/>
                <a:ea typeface="微软雅黑" panose="020B0503020204020204" pitchFamily="34" charset="-122"/>
              </a:rPr>
              <a:t>工业应用</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Text Placeholder 1"/>
          <p:cNvSpPr txBox="1"/>
          <p:nvPr/>
        </p:nvSpPr>
        <p:spPr>
          <a:xfrm>
            <a:off x="5097501" y="2534240"/>
            <a:ext cx="2678664" cy="501477"/>
          </a:xfrm>
          <a:prstGeom prst="rect">
            <a:avLst/>
          </a:prstGeom>
        </p:spPr>
        <p:txBody>
          <a:bodyPr vert="horz" lIns="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设计用于工业环境的可穿戴</a:t>
            </a:r>
            <a:r>
              <a:rPr lang="zh-CN" altLang="en-US" sz="2000" dirty="0" smtClean="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机器人可以减少劳动者的工作量，工业外骨骼</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可用于</a:t>
            </a:r>
            <a:r>
              <a:rPr lang="zh-CN" altLang="en-US" sz="2000" dirty="0" smtClean="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建筑工地</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2000" dirty="0" smtClean="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工厂</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，仓库甚至手术室。</a:t>
            </a:r>
            <a:endParaRPr lang="en-US" sz="20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9" name="文本框 28"/>
          <p:cNvSpPr txBox="1"/>
          <p:nvPr/>
        </p:nvSpPr>
        <p:spPr>
          <a:xfrm>
            <a:off x="8642991" y="1395476"/>
            <a:ext cx="1460689" cy="338554"/>
          </a:xfrm>
          <a:prstGeom prst="rect">
            <a:avLst/>
          </a:prstGeom>
          <a:noFill/>
        </p:spPr>
        <p:txBody>
          <a:bodyPr wrap="square" rtlCol="0">
            <a:spAutoFit/>
          </a:bodyPr>
          <a:lstStyle/>
          <a:p>
            <a:pPr algn="ctr"/>
            <a:r>
              <a:rPr lang="zh-CN" altLang="en-US" sz="1600" b="1" dirty="0" smtClean="0">
                <a:solidFill>
                  <a:schemeClr val="tx1">
                    <a:lumMod val="85000"/>
                    <a:lumOff val="15000"/>
                  </a:schemeClr>
                </a:solidFill>
                <a:latin typeface="微软雅黑" panose="020B0503020204020204" pitchFamily="34" charset="-122"/>
                <a:ea typeface="微软雅黑" panose="020B0503020204020204" pitchFamily="34" charset="-122"/>
              </a:rPr>
              <a:t>军事应用</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Text Placeholder 1"/>
          <p:cNvSpPr txBox="1"/>
          <p:nvPr/>
        </p:nvSpPr>
        <p:spPr>
          <a:xfrm>
            <a:off x="8323242" y="2373503"/>
            <a:ext cx="2139604" cy="501477"/>
          </a:xfrm>
          <a:prstGeom prst="rect">
            <a:avLst/>
          </a:prstGeom>
        </p:spPr>
        <p:txBody>
          <a:bodyPr vert="horz" lIns="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smtClean="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外骨骼研究领域非常活跃的部分，但大多数工作保密</a:t>
            </a:r>
            <a:endParaRPr lang="en-US" sz="20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1" name="文本框 30"/>
          <p:cNvSpPr txBox="1"/>
          <p:nvPr/>
        </p:nvSpPr>
        <p:spPr>
          <a:xfrm>
            <a:off x="5600284" y="4429125"/>
            <a:ext cx="1460689" cy="338554"/>
          </a:xfrm>
          <a:prstGeom prst="rect">
            <a:avLst/>
          </a:prstGeom>
          <a:noFill/>
        </p:spPr>
        <p:txBody>
          <a:bodyPr wrap="square" rtlCol="0">
            <a:spAutoFit/>
          </a:bodyPr>
          <a:lstStyle/>
          <a:p>
            <a:pPr algn="ctr"/>
            <a:r>
              <a:rPr lang="zh-CN" altLang="en-US" sz="1600" b="1" dirty="0" smtClean="0">
                <a:solidFill>
                  <a:schemeClr val="tx1">
                    <a:lumMod val="85000"/>
                    <a:lumOff val="15000"/>
                  </a:schemeClr>
                </a:solidFill>
                <a:latin typeface="微软雅黑" panose="020B0503020204020204" pitchFamily="34" charset="-122"/>
                <a:ea typeface="微软雅黑" panose="020B0503020204020204" pitchFamily="34" charset="-122"/>
              </a:rPr>
              <a:t>医疗应用</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Text Placeholder 1"/>
          <p:cNvSpPr txBox="1"/>
          <p:nvPr/>
        </p:nvSpPr>
        <p:spPr>
          <a:xfrm>
            <a:off x="5011616" y="5508010"/>
            <a:ext cx="2514618" cy="382662"/>
          </a:xfrm>
          <a:prstGeom prst="rect">
            <a:avLst/>
          </a:prstGeom>
        </p:spPr>
        <p:txBody>
          <a:bodyPr vert="horz" lIns="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dirty="0" smtClean="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以色列</a:t>
            </a:r>
            <a:r>
              <a:rPr lang="en-US" sz="2000" dirty="0" smtClean="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Robotics</a:t>
            </a:r>
            <a:r>
              <a:rPr lang="zh-CN" altLang="en-US" sz="2000" dirty="0" smtClean="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公司</a:t>
            </a:r>
            <a:r>
              <a:rPr lang="en-US" sz="2000" dirty="0" smtClean="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ReWalk</a:t>
            </a:r>
            <a:endParaRPr lang="en-US" sz="20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a:p>
            <a:pPr algn="l"/>
            <a:r>
              <a:rPr lang="zh-CN" altLang="en-US" sz="2000" dirty="0" smtClean="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日本</a:t>
            </a:r>
            <a:r>
              <a:rPr lang="en-US" sz="20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Cyberdyne</a:t>
            </a:r>
            <a:r>
              <a:rPr lang="zh-CN" altLang="en-US" sz="2000" dirty="0" smtClean="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公司</a:t>
            </a:r>
            <a:r>
              <a:rPr lang="en-US" sz="2000" dirty="0" smtClean="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HAL</a:t>
            </a:r>
          </a:p>
          <a:p>
            <a:pPr algn="l"/>
            <a:r>
              <a:rPr lang="zh-CN" altLang="en-US" sz="2000" dirty="0" smtClean="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美国</a:t>
            </a:r>
            <a:r>
              <a:rPr lang="en-US" sz="20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Suit X</a:t>
            </a:r>
            <a:r>
              <a:rPr lang="zh-CN" altLang="en-US" sz="2000" dirty="0" smtClean="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公司</a:t>
            </a:r>
            <a:r>
              <a:rPr lang="en-US" sz="2000" dirty="0" smtClean="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legX</a:t>
            </a:r>
          </a:p>
        </p:txBody>
      </p:sp>
      <p:sp>
        <p:nvSpPr>
          <p:cNvPr id="33" name="文本框 32"/>
          <p:cNvSpPr txBox="1"/>
          <p:nvPr/>
        </p:nvSpPr>
        <p:spPr>
          <a:xfrm>
            <a:off x="8573972" y="4429125"/>
            <a:ext cx="1598728" cy="338554"/>
          </a:xfrm>
          <a:prstGeom prst="rect">
            <a:avLst/>
          </a:prstGeom>
          <a:noFill/>
        </p:spPr>
        <p:txBody>
          <a:bodyPr wrap="square" rtlCol="0">
            <a:spAutoFit/>
          </a:bodyPr>
          <a:lstStyle/>
          <a:p>
            <a:pPr algn="ctr"/>
            <a:r>
              <a:rPr lang="zh-CN" altLang="en-US" sz="1600" b="1" dirty="0" smtClean="0">
                <a:solidFill>
                  <a:schemeClr val="tx1">
                    <a:lumMod val="85000"/>
                    <a:lumOff val="15000"/>
                  </a:schemeClr>
                </a:solidFill>
                <a:latin typeface="微软雅黑" panose="020B0503020204020204" pitchFamily="34" charset="-122"/>
                <a:ea typeface="微软雅黑" panose="020B0503020204020204" pitchFamily="34" charset="-122"/>
              </a:rPr>
              <a:t>商业应用</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756112" y="231967"/>
            <a:ext cx="3259799" cy="461665"/>
          </a:xfrm>
          <a:prstGeom prst="rect">
            <a:avLst/>
          </a:prstGeom>
          <a:noFill/>
        </p:spPr>
        <p:txBody>
          <a:bodyPr wrap="square" rtlCol="0">
            <a:spAutoFit/>
          </a:bodyPr>
          <a:lstStyle/>
          <a:p>
            <a:r>
              <a:rPr lang="zh-CN" altLang="en-US" sz="2400" b="1" dirty="0" smtClean="0">
                <a:solidFill>
                  <a:srgbClr val="2F374E"/>
                </a:solidFill>
                <a:latin typeface="微软雅黑" panose="020B0503020204020204" pitchFamily="34" charset="-122"/>
                <a:ea typeface="微软雅黑" panose="020B0503020204020204" pitchFamily="34" charset="-122"/>
              </a:rPr>
              <a:t>产业概况</a:t>
            </a:r>
            <a:endParaRPr lang="zh-CN" altLang="en-US" sz="2400" b="1" dirty="0">
              <a:solidFill>
                <a:srgbClr val="2F374E"/>
              </a:solidFill>
              <a:latin typeface="微软雅黑" panose="020B0503020204020204" pitchFamily="34" charset="-122"/>
              <a:ea typeface="微软雅黑" panose="020B0503020204020204" pitchFamily="34" charset="-122"/>
            </a:endParaRPr>
          </a:p>
        </p:txBody>
      </p:sp>
      <p:sp>
        <p:nvSpPr>
          <p:cNvPr id="24" name="Text Placeholder 1"/>
          <p:cNvSpPr txBox="1"/>
          <p:nvPr/>
        </p:nvSpPr>
        <p:spPr>
          <a:xfrm>
            <a:off x="8371417" y="5161052"/>
            <a:ext cx="2382715" cy="693673"/>
          </a:xfrm>
          <a:prstGeom prst="rect">
            <a:avLst/>
          </a:prstGeom>
        </p:spPr>
        <p:txBody>
          <a:bodyPr vert="horz" lIns="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商业外骨骼的主要潜力是其可能被接受为需要最低基础设施的电动交通设备</a:t>
            </a:r>
            <a:endParaRPr lang="en-US" sz="20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TotalTime>
  <Words>1715</Words>
  <Application>Microsoft Office PowerPoint</Application>
  <PresentationFormat>宽屏</PresentationFormat>
  <Paragraphs>225</Paragraphs>
  <Slides>25</Slides>
  <Notes>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Bebas Neue</vt:lpstr>
      <vt:lpstr>等线</vt:lpstr>
      <vt:lpstr>等线 Light</vt:lpstr>
      <vt:lpstr>微软雅黑</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yun814</dc:creator>
  <cp:lastModifiedBy>li u</cp:lastModifiedBy>
  <cp:revision>39</cp:revision>
  <dcterms:created xsi:type="dcterms:W3CDTF">2017-07-27T01:07:00Z</dcterms:created>
  <dcterms:modified xsi:type="dcterms:W3CDTF">2017-12-29T10:42:01Z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